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sldIdLst>
    <p:sldId id="259" r:id="rId2"/>
    <p:sldId id="272" r:id="rId3"/>
    <p:sldId id="256" r:id="rId4"/>
    <p:sldId id="257" r:id="rId5"/>
    <p:sldId id="309" r:id="rId6"/>
    <p:sldId id="258" r:id="rId7"/>
    <p:sldId id="262" r:id="rId8"/>
    <p:sldId id="310" r:id="rId9"/>
    <p:sldId id="289" r:id="rId10"/>
    <p:sldId id="266" r:id="rId11"/>
    <p:sldId id="311" r:id="rId12"/>
    <p:sldId id="269" r:id="rId13"/>
    <p:sldId id="274" r:id="rId14"/>
  </p:sldIdLst>
  <p:sldSz cx="9144000" cy="5143500" type="screen16x9"/>
  <p:notesSz cx="6858000" cy="9144000"/>
  <p:embeddedFontLst>
    <p:embeddedFont>
      <p:font typeface="Merriweather" panose="020B0604020202020204" charset="0"/>
      <p:regular r:id="rId16"/>
      <p:bold r:id="rId17"/>
      <p:italic r:id="rId18"/>
      <p:boldItalic r:id="rId19"/>
    </p:embeddedFont>
    <p:embeddedFont>
      <p:font typeface="Merriweather Light" panose="020B0604020202020204" charset="0"/>
      <p:regular r:id="rId20"/>
      <p:bold r:id="rId21"/>
      <p:italic r:id="rId22"/>
      <p:boldItalic r:id="rId23"/>
    </p:embeddedFont>
    <p:embeddedFont>
      <p:font typeface="Playfair Display Black" panose="020B0604020202020204" charset="0"/>
      <p:bold r:id="rId24"/>
      <p:boldItalic r:id="rId25"/>
    </p:embeddedFont>
    <p:embeddedFont>
      <p:font typeface="Playfair Display"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C76EC2-3BCA-481F-AE52-86BD28C0F941}">
  <a:tblStyle styleId="{47C76EC2-3BCA-481F-AE52-86BD28C0F9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597ceaa9d2_0_4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597ceaa9d2_0_4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49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59684f9cd4_0_58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59684f9cd4_0_58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597ceaa9d2_0_4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597ceaa9d2_0_4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5bf1c696ea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5bf1c696ea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f77e7fa3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af77e7fa3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f77e7fa3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af77e7fa3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02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b63e258aa_1_3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b63e258aa_1_3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8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1pPr>
            <a:lvl2pPr lvl="1"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720000" y="540000"/>
            <a:ext cx="6769800" cy="557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3000"/>
            </a:lvl1pPr>
            <a:lvl2pPr lvl="1" rtl="0">
              <a:spcBef>
                <a:spcPts val="0"/>
              </a:spcBef>
              <a:spcAft>
                <a:spcPts val="0"/>
              </a:spcAft>
              <a:buSzPts val="2800"/>
              <a:buNone/>
              <a:defRPr>
                <a:latin typeface="Merriweather Light"/>
                <a:ea typeface="Merriweather Light"/>
                <a:cs typeface="Merriweather Light"/>
                <a:sym typeface="Merriweather Light"/>
              </a:defRPr>
            </a:lvl2pPr>
            <a:lvl3pPr lvl="2" rtl="0">
              <a:spcBef>
                <a:spcPts val="0"/>
              </a:spcBef>
              <a:spcAft>
                <a:spcPts val="0"/>
              </a:spcAft>
              <a:buSzPts val="2800"/>
              <a:buNone/>
              <a:defRPr>
                <a:latin typeface="Merriweather Light"/>
                <a:ea typeface="Merriweather Light"/>
                <a:cs typeface="Merriweather Light"/>
                <a:sym typeface="Merriweather Light"/>
              </a:defRPr>
            </a:lvl3pPr>
            <a:lvl4pPr lvl="3" rtl="0">
              <a:spcBef>
                <a:spcPts val="0"/>
              </a:spcBef>
              <a:spcAft>
                <a:spcPts val="0"/>
              </a:spcAft>
              <a:buSzPts val="2800"/>
              <a:buNone/>
              <a:defRPr>
                <a:latin typeface="Merriweather Light"/>
                <a:ea typeface="Merriweather Light"/>
                <a:cs typeface="Merriweather Light"/>
                <a:sym typeface="Merriweather Light"/>
              </a:defRPr>
            </a:lvl4pPr>
            <a:lvl5pPr lvl="4" rtl="0">
              <a:spcBef>
                <a:spcPts val="0"/>
              </a:spcBef>
              <a:spcAft>
                <a:spcPts val="0"/>
              </a:spcAft>
              <a:buSzPts val="2800"/>
              <a:buNone/>
              <a:defRPr>
                <a:latin typeface="Merriweather Light"/>
                <a:ea typeface="Merriweather Light"/>
                <a:cs typeface="Merriweather Light"/>
                <a:sym typeface="Merriweather Light"/>
              </a:defRPr>
            </a:lvl5pPr>
            <a:lvl6pPr lvl="5" rtl="0">
              <a:spcBef>
                <a:spcPts val="0"/>
              </a:spcBef>
              <a:spcAft>
                <a:spcPts val="0"/>
              </a:spcAft>
              <a:buSzPts val="2800"/>
              <a:buNone/>
              <a:defRPr>
                <a:latin typeface="Merriweather Light"/>
                <a:ea typeface="Merriweather Light"/>
                <a:cs typeface="Merriweather Light"/>
                <a:sym typeface="Merriweather Light"/>
              </a:defRPr>
            </a:lvl6pPr>
            <a:lvl7pPr lvl="6" rtl="0">
              <a:spcBef>
                <a:spcPts val="0"/>
              </a:spcBef>
              <a:spcAft>
                <a:spcPts val="0"/>
              </a:spcAft>
              <a:buSzPts val="2800"/>
              <a:buNone/>
              <a:defRPr>
                <a:latin typeface="Merriweather Light"/>
                <a:ea typeface="Merriweather Light"/>
                <a:cs typeface="Merriweather Light"/>
                <a:sym typeface="Merriweather Light"/>
              </a:defRPr>
            </a:lvl7pPr>
            <a:lvl8pPr lvl="7" rtl="0">
              <a:spcBef>
                <a:spcPts val="0"/>
              </a:spcBef>
              <a:spcAft>
                <a:spcPts val="0"/>
              </a:spcAft>
              <a:buSzPts val="2800"/>
              <a:buNone/>
              <a:defRPr>
                <a:latin typeface="Merriweather Light"/>
                <a:ea typeface="Merriweather Light"/>
                <a:cs typeface="Merriweather Light"/>
                <a:sym typeface="Merriweather Light"/>
              </a:defRPr>
            </a:lvl8pPr>
            <a:lvl9pPr lvl="8" rtl="0">
              <a:spcBef>
                <a:spcPts val="0"/>
              </a:spcBef>
              <a:spcAft>
                <a:spcPts val="0"/>
              </a:spcAft>
              <a:buSzPts val="2800"/>
              <a:buNone/>
              <a:defRPr>
                <a:latin typeface="Merriweather Light"/>
                <a:ea typeface="Merriweather Light"/>
                <a:cs typeface="Merriweather Light"/>
                <a:sym typeface="Merriweather Light"/>
              </a:defRPr>
            </a:lvl9pPr>
          </a:lstStyle>
          <a:p>
            <a:endParaRPr/>
          </a:p>
        </p:txBody>
      </p:sp>
      <p:sp>
        <p:nvSpPr>
          <p:cNvPr id="128" name="Google Shape;128;p27"/>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LAST TITLE">
  <p:cSld name="SECTION_HEADER_1_1_1_1_1_1_1_1">
    <p:bg>
      <p:bgPr>
        <a:solidFill>
          <a:schemeClr val="accent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a:t>
            </a:fld>
            <a:endParaRPr>
              <a:solidFill>
                <a:schemeClr val="dk1"/>
              </a:solidFill>
            </a:endParaRPr>
          </a:p>
        </p:txBody>
      </p:sp>
      <p:sp>
        <p:nvSpPr>
          <p:cNvPr id="13" name="Google Shape;13;p3"/>
          <p:cNvSpPr txBox="1">
            <a:spLocks noGrp="1"/>
          </p:cNvSpPr>
          <p:nvPr>
            <p:ph type="title"/>
          </p:nvPr>
        </p:nvSpPr>
        <p:spPr>
          <a:xfrm>
            <a:off x="1043300" y="1792475"/>
            <a:ext cx="7179300" cy="114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72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 name="Google Shape;14;p3"/>
          <p:cNvSpPr txBox="1">
            <a:spLocks noGrp="1"/>
          </p:cNvSpPr>
          <p:nvPr>
            <p:ph type="subTitle" idx="1"/>
          </p:nvPr>
        </p:nvSpPr>
        <p:spPr>
          <a:xfrm>
            <a:off x="3120505" y="2937275"/>
            <a:ext cx="3024900" cy="189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5"/>
        <p:cNvGrpSpPr/>
        <p:nvPr/>
      </p:nvGrpSpPr>
      <p:grpSpPr>
        <a:xfrm>
          <a:off x="0" y="0"/>
          <a:ext cx="0" cy="0"/>
          <a:chOff x="0" y="0"/>
          <a:chExt cx="0" cy="0"/>
        </a:xfrm>
      </p:grpSpPr>
      <p:sp>
        <p:nvSpPr>
          <p:cNvPr id="16" name="Google Shape;16;p4"/>
          <p:cNvSpPr/>
          <p:nvPr/>
        </p:nvSpPr>
        <p:spPr>
          <a:xfrm>
            <a:off x="1373250" y="1218450"/>
            <a:ext cx="6397500" cy="2706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SUBTITLE">
  <p:cSld name="SECTION_HEADER_1_3">
    <p:spTree>
      <p:nvGrpSpPr>
        <p:cNvPr id="1" name="Shape 36"/>
        <p:cNvGrpSpPr/>
        <p:nvPr/>
      </p:nvGrpSpPr>
      <p:grpSpPr>
        <a:xfrm>
          <a:off x="0" y="0"/>
          <a:ext cx="0" cy="0"/>
          <a:chOff x="0" y="0"/>
          <a:chExt cx="0" cy="0"/>
        </a:xfrm>
      </p:grpSpPr>
      <p:sp>
        <p:nvSpPr>
          <p:cNvPr id="37" name="Google Shape;37;p7"/>
          <p:cNvSpPr/>
          <p:nvPr/>
        </p:nvSpPr>
        <p:spPr>
          <a:xfrm>
            <a:off x="745500" y="546600"/>
            <a:ext cx="7653000" cy="40503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9" name="Google Shape;39;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S 1">
  <p:cSld name="SECTION_HEADER_1_1_1_1_2">
    <p:bg>
      <p:bgPr>
        <a:solidFill>
          <a:schemeClr val="accent2"/>
        </a:solidFill>
        <a:effectLst/>
      </p:bgPr>
    </p:bg>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32443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a:endParaRPr/>
          </a:p>
        </p:txBody>
      </p:sp>
      <p:sp>
        <p:nvSpPr>
          <p:cNvPr id="48" name="Google Shape;48;p9"/>
          <p:cNvSpPr txBox="1">
            <a:spLocks noGrp="1"/>
          </p:cNvSpPr>
          <p:nvPr>
            <p:ph type="subTitle" idx="1"/>
          </p:nvPr>
        </p:nvSpPr>
        <p:spPr>
          <a:xfrm>
            <a:off x="3504425"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9pPr>
          </a:lstStyle>
          <a:p>
            <a:endParaRPr/>
          </a:p>
        </p:txBody>
      </p:sp>
      <p:sp>
        <p:nvSpPr>
          <p:cNvPr id="49" name="Google Shape;49;p9"/>
          <p:cNvSpPr txBox="1">
            <a:spLocks noGrp="1"/>
          </p:cNvSpPr>
          <p:nvPr>
            <p:ph type="title" idx="2"/>
          </p:nvPr>
        </p:nvSpPr>
        <p:spPr>
          <a:xfrm>
            <a:off x="584738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a:endParaRPr/>
          </a:p>
        </p:txBody>
      </p:sp>
      <p:sp>
        <p:nvSpPr>
          <p:cNvPr id="50" name="Google Shape;50;p9"/>
          <p:cNvSpPr txBox="1">
            <a:spLocks noGrp="1"/>
          </p:cNvSpPr>
          <p:nvPr>
            <p:ph type="subTitle" idx="3"/>
          </p:nvPr>
        </p:nvSpPr>
        <p:spPr>
          <a:xfrm>
            <a:off x="6027388"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9pPr>
          </a:lstStyle>
          <a:p>
            <a:endParaRPr/>
          </a:p>
        </p:txBody>
      </p:sp>
      <p:sp>
        <p:nvSpPr>
          <p:cNvPr id="51" name="Google Shape;51;p9"/>
          <p:cNvSpPr txBox="1">
            <a:spLocks noGrp="1"/>
          </p:cNvSpPr>
          <p:nvPr>
            <p:ph type="title" idx="4"/>
          </p:nvPr>
        </p:nvSpPr>
        <p:spPr>
          <a:xfrm>
            <a:off x="720000" y="4422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52" name="Google Shape;52;p9"/>
          <p:cNvSpPr txBox="1">
            <a:spLocks noGrp="1"/>
          </p:cNvSpPr>
          <p:nvPr>
            <p:ph type="title" idx="5"/>
          </p:nvPr>
        </p:nvSpPr>
        <p:spPr>
          <a:xfrm>
            <a:off x="725313"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a:endParaRPr/>
          </a:p>
        </p:txBody>
      </p:sp>
      <p:sp>
        <p:nvSpPr>
          <p:cNvPr id="53" name="Google Shape;53;p9"/>
          <p:cNvSpPr txBox="1">
            <a:spLocks noGrp="1"/>
          </p:cNvSpPr>
          <p:nvPr>
            <p:ph type="subTitle" idx="6"/>
          </p:nvPr>
        </p:nvSpPr>
        <p:spPr>
          <a:xfrm>
            <a:off x="905300"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lt1"/>
              </a:buClr>
              <a:buSzPts val="1100"/>
              <a:buFont typeface="Merriweather Light"/>
              <a:buNone/>
              <a:defRPr sz="1100">
                <a:solidFill>
                  <a:schemeClr val="lt1"/>
                </a:solidFill>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3">
  <p:cSld name="TITLE_AND_BODY_3_1">
    <p:bg>
      <p:bgPr>
        <a:solidFill>
          <a:schemeClr val="accent2"/>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385750" y="3548788"/>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9" name="Google Shape;99;p20"/>
          <p:cNvSpPr txBox="1">
            <a:spLocks noGrp="1"/>
          </p:cNvSpPr>
          <p:nvPr>
            <p:ph type="subTitle" idx="1"/>
          </p:nvPr>
        </p:nvSpPr>
        <p:spPr>
          <a:xfrm>
            <a:off x="3349800" y="394452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lt1"/>
              </a:buClr>
              <a:buSzPts val="1200"/>
              <a:buFont typeface="Merriweather Light"/>
              <a:buNone/>
              <a:defRPr sz="1200">
                <a:solidFill>
                  <a:schemeClr val="lt1"/>
                </a:solidFill>
                <a:latin typeface="Merriweather Light"/>
                <a:ea typeface="Merriweather Light"/>
                <a:cs typeface="Merriweather Light"/>
                <a:sym typeface="Merriweather Light"/>
              </a:defRPr>
            </a:lvl9pPr>
          </a:lstStyle>
          <a:p>
            <a:endParaRPr/>
          </a:p>
        </p:txBody>
      </p:sp>
      <p:sp>
        <p:nvSpPr>
          <p:cNvPr id="100" name="Google Shape;100;p20"/>
          <p:cNvSpPr txBox="1">
            <a:spLocks noGrp="1"/>
          </p:cNvSpPr>
          <p:nvPr>
            <p:ph type="title" idx="2" hasCustomPrompt="1"/>
          </p:nvPr>
        </p:nvSpPr>
        <p:spPr>
          <a:xfrm>
            <a:off x="311700" y="272110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3">
  <p:cSld name="SECTION_HEADER_1_1_1_2">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7" name="Google Shape;107;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1" name="Google Shape;111;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2">
  <p:cSld name="BIG_NUMBER_1_3_1_1_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729400" y="2951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5" name="Google Shape;115;p23"/>
          <p:cNvSpPr txBox="1">
            <a:spLocks noGrp="1"/>
          </p:cNvSpPr>
          <p:nvPr>
            <p:ph type="subTitle" idx="1"/>
          </p:nvPr>
        </p:nvSpPr>
        <p:spPr>
          <a:xfrm>
            <a:off x="729400" y="8984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16" name="Google Shape;116;p23"/>
          <p:cNvSpPr/>
          <p:nvPr/>
        </p:nvSpPr>
        <p:spPr>
          <a:xfrm>
            <a:off x="4575125" y="0"/>
            <a:ext cx="4569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LIST 2">
  <p:cSld name="BIG_NUMBER_1_3_1_1_1_1_1_1">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3" name="Google Shape;123;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4" name="Google Shape;124;p25"/>
          <p:cNvSpPr/>
          <p:nvPr/>
        </p:nvSpPr>
        <p:spPr>
          <a:xfrm>
            <a:off x="75" y="-58950"/>
            <a:ext cx="744300" cy="520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Playfair Display"/>
              <a:buNone/>
              <a:defRPr sz="4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chemeClr val="dk2"/>
              </a:buClr>
              <a:buSzPts val="1200"/>
              <a:buFont typeface="Merriweather Light"/>
              <a:buChar char="■"/>
              <a:defRPr sz="1200">
                <a:solidFill>
                  <a:schemeClr val="dk2"/>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66" r:id="rId6"/>
    <p:sldLayoutId id="2147483668" r:id="rId7"/>
    <p:sldLayoutId id="2147483669" r:id="rId8"/>
    <p:sldLayoutId id="2147483671"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1950720" y="1580482"/>
            <a:ext cx="5181600" cy="1837200"/>
          </a:xfrm>
          <a:prstGeom prst="rect">
            <a:avLst/>
          </a:prstGeom>
        </p:spPr>
        <p:txBody>
          <a:bodyPr spcFirstLastPara="1" wrap="square" lIns="91425" tIns="91425" rIns="91425" bIns="91425" anchor="ctr" anchorCtr="0">
            <a:noAutofit/>
          </a:bodyPr>
          <a:lstStyle/>
          <a:p>
            <a:pPr marR="38100" lvl="0">
              <a:buClr>
                <a:srgbClr val="282B2D"/>
              </a:buClr>
              <a:buSzPts val="1100"/>
            </a:pPr>
            <a:r>
              <a:rPr lang="en-US" b="0" dirty="0" err="1"/>
              <a:t>Pendekatan</a:t>
            </a:r>
            <a:r>
              <a:rPr lang="en-US" b="0" dirty="0"/>
              <a:t> </a:t>
            </a:r>
            <a:r>
              <a:rPr lang="en-US" b="0" dirty="0" err="1"/>
              <a:t>konseling</a:t>
            </a:r>
            <a:r>
              <a:rPr lang="en-US" b="0" dirty="0"/>
              <a:t> </a:t>
            </a:r>
            <a:r>
              <a:rPr lang="en-US" b="0" dirty="0" err="1"/>
              <a:t>berdasarkan</a:t>
            </a:r>
            <a:r>
              <a:rPr lang="en-US" b="0" dirty="0"/>
              <a:t> </a:t>
            </a:r>
            <a:r>
              <a:rPr lang="en-US" b="0" dirty="0" err="1"/>
              <a:t>jumlah</a:t>
            </a:r>
            <a:r>
              <a:rPr lang="en-US" b="0" dirty="0"/>
              <a:t> </a:t>
            </a:r>
            <a:r>
              <a:rPr lang="en-US" b="0" dirty="0" err="1"/>
              <a:t>konseli</a:t>
            </a:r>
            <a:r>
              <a:rPr lang="en-US" b="0" dirty="0"/>
              <a:t> </a:t>
            </a:r>
            <a:r>
              <a:rPr lang="en-US" b="0" dirty="0" err="1"/>
              <a:t>secara</a:t>
            </a:r>
            <a:r>
              <a:rPr lang="en-US" b="0" dirty="0"/>
              <a:t> </a:t>
            </a:r>
            <a:r>
              <a:rPr lang="en-US" b="0" dirty="0" err="1"/>
              <a:t>umum</a:t>
            </a:r>
            <a:r>
              <a:rPr lang="en-US" b="0" dirty="0"/>
              <a:t> </a:t>
            </a:r>
            <a:r>
              <a:rPr lang="en-US" b="0" dirty="0" err="1"/>
              <a:t>dibagi</a:t>
            </a:r>
            <a:r>
              <a:rPr lang="en-US" b="0" dirty="0"/>
              <a:t> </a:t>
            </a:r>
            <a:r>
              <a:rPr lang="en-US" b="0" dirty="0" err="1"/>
              <a:t>menjadi</a:t>
            </a:r>
            <a:r>
              <a:rPr lang="en-US" b="0" dirty="0"/>
              <a:t> </a:t>
            </a:r>
            <a:r>
              <a:rPr lang="en-US" b="0" dirty="0" err="1"/>
              <a:t>dua</a:t>
            </a:r>
            <a:r>
              <a:rPr lang="en-US" b="0" dirty="0"/>
              <a:t> </a:t>
            </a:r>
            <a:r>
              <a:rPr lang="en-US" b="0" dirty="0" err="1"/>
              <a:t>pendekatan</a:t>
            </a:r>
            <a:r>
              <a:rPr lang="en-US" b="0" dirty="0"/>
              <a:t>, </a:t>
            </a:r>
            <a:r>
              <a:rPr lang="en-US" b="0" dirty="0" err="1"/>
              <a:t>yaitu</a:t>
            </a:r>
            <a:r>
              <a:rPr lang="en-US" b="0" dirty="0"/>
              <a:t> </a:t>
            </a:r>
            <a:r>
              <a:rPr lang="en-US" dirty="0" err="1"/>
              <a:t>konseling</a:t>
            </a:r>
            <a:r>
              <a:rPr lang="en-US" dirty="0"/>
              <a:t> individual </a:t>
            </a:r>
            <a:r>
              <a:rPr lang="en-US" b="0" dirty="0" err="1"/>
              <a:t>dan</a:t>
            </a:r>
            <a:r>
              <a:rPr lang="en-US" b="0" dirty="0"/>
              <a:t> </a:t>
            </a:r>
            <a:r>
              <a:rPr lang="en-US" dirty="0" err="1"/>
              <a:t>konseling</a:t>
            </a:r>
            <a:r>
              <a:rPr lang="en-US" dirty="0"/>
              <a:t> </a:t>
            </a:r>
            <a:r>
              <a:rPr lang="en-US" dirty="0" err="1"/>
              <a:t>kelompok</a:t>
            </a:r>
            <a:r>
              <a:rPr lang="en-US" b="0" dirty="0"/>
              <a:t>. </a:t>
            </a:r>
            <a:br>
              <a:rPr lang="en-US" b="0" dirty="0"/>
            </a:br>
            <a:endParaRPr lang="en-US" b="0" dirty="0"/>
          </a:p>
        </p:txBody>
      </p:sp>
      <p:pic>
        <p:nvPicPr>
          <p:cNvPr id="269" name="Google Shape;269;p35"/>
          <p:cNvPicPr preferRelativeResize="0"/>
          <p:nvPr/>
        </p:nvPicPr>
        <p:blipFill>
          <a:blip r:embed="rId3">
            <a:alphaModFix/>
          </a:blip>
          <a:stretch>
            <a:fillRect/>
          </a:stretch>
        </p:blipFill>
        <p:spPr>
          <a:xfrm rot="-6530643">
            <a:off x="5966243" y="299949"/>
            <a:ext cx="3399112" cy="2281600"/>
          </a:xfrm>
          <a:prstGeom prst="rect">
            <a:avLst/>
          </a:prstGeom>
          <a:noFill/>
          <a:ln>
            <a:noFill/>
          </a:ln>
        </p:spPr>
      </p:pic>
      <p:sp>
        <p:nvSpPr>
          <p:cNvPr id="270" name="Google Shape;270;p35"/>
          <p:cNvSpPr/>
          <p:nvPr/>
        </p:nvSpPr>
        <p:spPr>
          <a:xfrm rot="10800000">
            <a:off x="6759100" y="-4003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35"/>
          <p:cNvPicPr preferRelativeResize="0"/>
          <p:nvPr/>
        </p:nvPicPr>
        <p:blipFill>
          <a:blip r:embed="rId3">
            <a:alphaModFix/>
          </a:blip>
          <a:stretch>
            <a:fillRect/>
          </a:stretch>
        </p:blipFill>
        <p:spPr>
          <a:xfrm rot="4511827">
            <a:off x="-565329" y="2403820"/>
            <a:ext cx="3818697" cy="2262220"/>
          </a:xfrm>
          <a:prstGeom prst="rect">
            <a:avLst/>
          </a:prstGeom>
          <a:noFill/>
          <a:ln>
            <a:noFill/>
          </a:ln>
        </p:spPr>
      </p:pic>
      <p:sp>
        <p:nvSpPr>
          <p:cNvPr id="272" name="Google Shape;272;p35"/>
          <p:cNvSpPr/>
          <p:nvPr/>
        </p:nvSpPr>
        <p:spPr>
          <a:xfrm>
            <a:off x="212523" y="19187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2"/>
          <p:cNvSpPr/>
          <p:nvPr/>
        </p:nvSpPr>
        <p:spPr>
          <a:xfrm>
            <a:off x="1328775" y="2248800"/>
            <a:ext cx="2162100" cy="235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a:off x="3490950" y="1696350"/>
            <a:ext cx="2162100" cy="29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a:off x="5653125" y="1067700"/>
            <a:ext cx="2162100" cy="353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2"/>
          <p:cNvSpPr txBox="1">
            <a:spLocks noGrp="1"/>
          </p:cNvSpPr>
          <p:nvPr>
            <p:ph type="title" idx="2"/>
          </p:nvPr>
        </p:nvSpPr>
        <p:spPr>
          <a:xfrm>
            <a:off x="156387" y="199604"/>
            <a:ext cx="8946957" cy="1080900"/>
          </a:xfrm>
          <a:prstGeom prst="rect">
            <a:avLst/>
          </a:prstGeom>
        </p:spPr>
        <p:txBody>
          <a:bodyPr spcFirstLastPara="1" wrap="square" lIns="91425" tIns="91425" rIns="91425" bIns="91425" anchor="ctr" anchorCtr="0">
            <a:noAutofit/>
          </a:bodyPr>
          <a:lstStyle/>
          <a:p>
            <a:r>
              <a:rPr lang="en-US" sz="1600" dirty="0" err="1" smtClean="0"/>
              <a:t>Beberapa</a:t>
            </a:r>
            <a:r>
              <a:rPr lang="en-US" sz="1600" dirty="0" smtClean="0"/>
              <a:t> </a:t>
            </a:r>
            <a:r>
              <a:rPr lang="en-US" sz="1600" dirty="0" err="1"/>
              <a:t>ciri</a:t>
            </a:r>
            <a:r>
              <a:rPr lang="en-US" sz="1600" dirty="0"/>
              <a:t> </a:t>
            </a:r>
            <a:r>
              <a:rPr lang="en-US" sz="1600" dirty="0" err="1"/>
              <a:t>konseli</a:t>
            </a:r>
            <a:r>
              <a:rPr lang="en-US" sz="1600" dirty="0"/>
              <a:t> yang </a:t>
            </a:r>
            <a:r>
              <a:rPr lang="en-US" sz="1600" dirty="0" err="1"/>
              <a:t>menunjukkan</a:t>
            </a:r>
            <a:r>
              <a:rPr lang="en-US" sz="1600" dirty="0"/>
              <a:t> </a:t>
            </a:r>
            <a:r>
              <a:rPr lang="en-US" sz="1600" dirty="0" err="1"/>
              <a:t>perubahan</a:t>
            </a:r>
            <a:r>
              <a:rPr lang="en-US" sz="1600" dirty="0"/>
              <a:t> </a:t>
            </a:r>
            <a:r>
              <a:rPr lang="en-US" sz="1600" dirty="0" err="1"/>
              <a:t>ke</a:t>
            </a:r>
            <a:r>
              <a:rPr lang="en-US" sz="1600" dirty="0"/>
              <a:t> </a:t>
            </a:r>
            <a:r>
              <a:rPr lang="en-US" sz="1600" dirty="0" err="1"/>
              <a:t>arah</a:t>
            </a:r>
            <a:r>
              <a:rPr lang="en-US" sz="1600" dirty="0"/>
              <a:t> yang </a:t>
            </a:r>
            <a:r>
              <a:rPr lang="en-US" sz="1600" dirty="0" err="1"/>
              <a:t>lebih</a:t>
            </a:r>
            <a:r>
              <a:rPr lang="en-US" sz="1600" dirty="0"/>
              <a:t> </a:t>
            </a:r>
            <a:r>
              <a:rPr lang="en-US" sz="1600" dirty="0" err="1"/>
              <a:t>positif</a:t>
            </a:r>
            <a:r>
              <a:rPr lang="en-US" sz="1600" dirty="0"/>
              <a:t> </a:t>
            </a:r>
            <a:r>
              <a:rPr lang="en-US" sz="1600" dirty="0" err="1"/>
              <a:t>selama</a:t>
            </a:r>
            <a:r>
              <a:rPr lang="en-US" sz="1600" dirty="0"/>
              <a:t> proses </a:t>
            </a:r>
            <a:r>
              <a:rPr lang="en-US" sz="1600" dirty="0" err="1"/>
              <a:t>konseling</a:t>
            </a:r>
            <a:r>
              <a:rPr lang="en-US" sz="1600" dirty="0"/>
              <a:t> </a:t>
            </a:r>
            <a:r>
              <a:rPr lang="en-US" sz="1600" dirty="0" err="1"/>
              <a:t>dapat</a:t>
            </a:r>
            <a:r>
              <a:rPr lang="en-US" sz="1600" dirty="0"/>
              <a:t> </a:t>
            </a:r>
            <a:r>
              <a:rPr lang="en-US" sz="1600" dirty="0" err="1"/>
              <a:t>dilihat</a:t>
            </a:r>
            <a:r>
              <a:rPr lang="en-US" sz="1600" dirty="0"/>
              <a:t> </a:t>
            </a:r>
            <a:r>
              <a:rPr lang="en-US" sz="1600" dirty="0" err="1"/>
              <a:t>dari</a:t>
            </a:r>
            <a:r>
              <a:rPr lang="en-US" sz="1600" dirty="0"/>
              <a:t> </a:t>
            </a:r>
            <a:r>
              <a:rPr lang="en-US" sz="1600" dirty="0" err="1"/>
              <a:t>adanya</a:t>
            </a:r>
            <a:r>
              <a:rPr lang="en-US" sz="1600" dirty="0"/>
              <a:t> </a:t>
            </a:r>
            <a:r>
              <a:rPr lang="en-US" sz="1600" dirty="0" err="1"/>
              <a:t>perubahan-perubahan</a:t>
            </a:r>
            <a:r>
              <a:rPr lang="en-US" sz="1600" dirty="0"/>
              <a:t>, </a:t>
            </a:r>
            <a:r>
              <a:rPr lang="en-US" sz="1600" dirty="0" err="1"/>
              <a:t>diantaranya</a:t>
            </a:r>
            <a:r>
              <a:rPr lang="en-US" sz="1600" dirty="0"/>
              <a:t/>
            </a:r>
            <a:br>
              <a:rPr lang="en-US" sz="1600" dirty="0"/>
            </a:br>
            <a:endParaRPr lang="en-US" sz="1600" dirty="0"/>
          </a:p>
        </p:txBody>
      </p:sp>
      <p:sp>
        <p:nvSpPr>
          <p:cNvPr id="518" name="Google Shape;518;p42"/>
          <p:cNvSpPr/>
          <p:nvPr/>
        </p:nvSpPr>
        <p:spPr>
          <a:xfrm>
            <a:off x="7264923" y="2223100"/>
            <a:ext cx="1669880" cy="3955180"/>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p:nvPr/>
        </p:nvSpPr>
        <p:spPr>
          <a:xfrm>
            <a:off x="-130377" y="27269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txBox="1">
            <a:spLocks noGrp="1"/>
          </p:cNvSpPr>
          <p:nvPr>
            <p:ph type="title"/>
          </p:nvPr>
        </p:nvSpPr>
        <p:spPr>
          <a:xfrm>
            <a:off x="1307374" y="2232074"/>
            <a:ext cx="1857300" cy="526254"/>
          </a:xfrm>
          <a:prstGeom prst="rect">
            <a:avLst/>
          </a:prstGeom>
        </p:spPr>
        <p:txBody>
          <a:bodyPr spcFirstLastPara="1" wrap="square" lIns="91425" tIns="91425" rIns="91425" bIns="91425" anchor="ctr" anchorCtr="0">
            <a:noAutofit/>
          </a:bodyPr>
          <a:lstStyle/>
          <a:p>
            <a:pPr lvl="0"/>
            <a:r>
              <a:rPr lang="en-US" dirty="0" err="1"/>
              <a:t>Menghindari</a:t>
            </a:r>
            <a:endParaRPr dirty="0"/>
          </a:p>
        </p:txBody>
      </p:sp>
      <p:sp>
        <p:nvSpPr>
          <p:cNvPr id="521" name="Google Shape;521;p42"/>
          <p:cNvSpPr txBox="1">
            <a:spLocks noGrp="1"/>
          </p:cNvSpPr>
          <p:nvPr>
            <p:ph type="title" idx="3"/>
          </p:nvPr>
        </p:nvSpPr>
        <p:spPr>
          <a:xfrm>
            <a:off x="3643349" y="1648981"/>
            <a:ext cx="1857300" cy="727401"/>
          </a:xfrm>
          <a:prstGeom prst="rect">
            <a:avLst/>
          </a:prstGeom>
        </p:spPr>
        <p:txBody>
          <a:bodyPr spcFirstLastPara="1" wrap="square" lIns="91425" tIns="91425" rIns="91425" bIns="91425" anchor="ctr" anchorCtr="0">
            <a:noAutofit/>
          </a:bodyPr>
          <a:lstStyle/>
          <a:p>
            <a:pPr lvl="0"/>
            <a:r>
              <a:rPr lang="en-US" dirty="0" err="1"/>
              <a:t>Menuju</a:t>
            </a:r>
            <a:endParaRPr dirty="0"/>
          </a:p>
        </p:txBody>
      </p:sp>
      <p:sp>
        <p:nvSpPr>
          <p:cNvPr id="522" name="Google Shape;522;p42"/>
          <p:cNvSpPr txBox="1">
            <a:spLocks noGrp="1"/>
          </p:cNvSpPr>
          <p:nvPr>
            <p:ph type="title" idx="4"/>
          </p:nvPr>
        </p:nvSpPr>
        <p:spPr>
          <a:xfrm>
            <a:off x="5805449" y="988044"/>
            <a:ext cx="1857300" cy="1080900"/>
          </a:xfrm>
          <a:prstGeom prst="rect">
            <a:avLst/>
          </a:prstGeom>
        </p:spPr>
        <p:txBody>
          <a:bodyPr spcFirstLastPara="1" wrap="square" lIns="91425" tIns="91425" rIns="91425" bIns="91425" anchor="ctr" anchorCtr="0">
            <a:noAutofit/>
          </a:bodyPr>
          <a:lstStyle/>
          <a:p>
            <a:pPr lvl="0"/>
            <a:r>
              <a:rPr lang="en-US" dirty="0" err="1"/>
              <a:t>Mencapai</a:t>
            </a:r>
            <a:endParaRPr dirty="0"/>
          </a:p>
        </p:txBody>
      </p:sp>
      <p:sp>
        <p:nvSpPr>
          <p:cNvPr id="523" name="Google Shape;523;p42"/>
          <p:cNvSpPr txBox="1">
            <a:spLocks noGrp="1"/>
          </p:cNvSpPr>
          <p:nvPr>
            <p:ph type="subTitle" idx="1"/>
          </p:nvPr>
        </p:nvSpPr>
        <p:spPr>
          <a:xfrm>
            <a:off x="1463478" y="2724775"/>
            <a:ext cx="1892843" cy="1587600"/>
          </a:xfrm>
          <a:prstGeom prst="rect">
            <a:avLst/>
          </a:prstGeom>
        </p:spPr>
        <p:txBody>
          <a:bodyPr spcFirstLastPara="1" wrap="square" lIns="91425" tIns="91425" rIns="91425" bIns="91425" anchor="t" anchorCtr="0">
            <a:noAutofit/>
          </a:bodyPr>
          <a:lstStyle/>
          <a:p>
            <a:pPr marL="171450" lvl="0" indent="-171450" algn="l">
              <a:lnSpc>
                <a:spcPct val="100000"/>
              </a:lnSpc>
              <a:spcBef>
                <a:spcPts val="600"/>
              </a:spcBef>
              <a:buClr>
                <a:schemeClr val="dk1"/>
              </a:buClr>
              <a:buSzPts val="1100"/>
              <a:buFont typeface="Arial" panose="020B0604020202020204" pitchFamily="34" charset="0"/>
              <a:buChar char="•"/>
            </a:pPr>
            <a:r>
              <a:rPr lang="en-US" dirty="0" err="1" smtClean="0">
                <a:solidFill>
                  <a:schemeClr val="dk1"/>
                </a:solidFill>
              </a:rPr>
              <a:t>Topeng-topeng</a:t>
            </a:r>
            <a:r>
              <a:rPr lang="en-US" dirty="0" smtClean="0">
                <a:solidFill>
                  <a:schemeClr val="dk1"/>
                </a:solidFill>
              </a:rPr>
              <a:t> </a:t>
            </a:r>
          </a:p>
          <a:p>
            <a:pPr marL="171450" lvl="0" indent="-171450" algn="l">
              <a:lnSpc>
                <a:spcPct val="100000"/>
              </a:lnSpc>
              <a:spcBef>
                <a:spcPts val="600"/>
              </a:spcBef>
              <a:buClr>
                <a:schemeClr val="dk1"/>
              </a:buClr>
              <a:buSzPts val="1100"/>
              <a:buFont typeface="Arial" panose="020B0604020202020204" pitchFamily="34" charset="0"/>
              <a:buChar char="•"/>
            </a:pPr>
            <a:r>
              <a:rPr lang="en-US" dirty="0" smtClean="0">
                <a:solidFill>
                  <a:schemeClr val="dk1"/>
                </a:solidFill>
              </a:rPr>
              <a:t>“</a:t>
            </a:r>
            <a:r>
              <a:rPr lang="en-US" i="1" dirty="0" smtClean="0">
                <a:solidFill>
                  <a:schemeClr val="dk1"/>
                </a:solidFill>
              </a:rPr>
              <a:t>Should be</a:t>
            </a:r>
            <a:r>
              <a:rPr lang="en-US" dirty="0" smtClean="0">
                <a:solidFill>
                  <a:schemeClr val="dk1"/>
                </a:solidFill>
              </a:rPr>
              <a:t>”</a:t>
            </a:r>
          </a:p>
          <a:p>
            <a:pPr marL="171450" lvl="0" indent="-171450" algn="l">
              <a:lnSpc>
                <a:spcPct val="100000"/>
              </a:lnSpc>
              <a:spcBef>
                <a:spcPts val="600"/>
              </a:spcBef>
              <a:buClr>
                <a:schemeClr val="dk1"/>
              </a:buClr>
              <a:buSzPts val="1100"/>
              <a:buFont typeface="Arial" panose="020B0604020202020204" pitchFamily="34" charset="0"/>
              <a:buChar char="•"/>
            </a:pPr>
            <a:r>
              <a:rPr lang="en-US" dirty="0" err="1" smtClean="0">
                <a:solidFill>
                  <a:schemeClr val="dk1"/>
                </a:solidFill>
              </a:rPr>
              <a:t>Memenuhi</a:t>
            </a:r>
            <a:r>
              <a:rPr lang="en-US" dirty="0" smtClean="0">
                <a:solidFill>
                  <a:schemeClr val="dk1"/>
                </a:solidFill>
              </a:rPr>
              <a:t> </a:t>
            </a:r>
            <a:r>
              <a:rPr lang="en-US" dirty="0" err="1" smtClean="0">
                <a:solidFill>
                  <a:schemeClr val="dk1"/>
                </a:solidFill>
              </a:rPr>
              <a:t>harapan</a:t>
            </a:r>
            <a:r>
              <a:rPr lang="en-US" dirty="0" smtClean="0">
                <a:solidFill>
                  <a:schemeClr val="dk1"/>
                </a:solidFill>
              </a:rPr>
              <a:t> </a:t>
            </a:r>
            <a:r>
              <a:rPr lang="en-US" dirty="0">
                <a:solidFill>
                  <a:schemeClr val="dk1"/>
                </a:solidFill>
              </a:rPr>
              <a:t>orang lain</a:t>
            </a:r>
          </a:p>
          <a:p>
            <a:pPr marL="171450" lvl="0" indent="-171450" algn="l">
              <a:lnSpc>
                <a:spcPct val="100000"/>
              </a:lnSpc>
              <a:spcBef>
                <a:spcPts val="600"/>
              </a:spcBef>
              <a:buClr>
                <a:schemeClr val="dk1"/>
              </a:buClr>
              <a:buSzPts val="1100"/>
              <a:buFont typeface="Arial" panose="020B0604020202020204" pitchFamily="34" charset="0"/>
              <a:buChar char="•"/>
            </a:pPr>
            <a:r>
              <a:rPr lang="nn-NO" dirty="0" smtClean="0">
                <a:solidFill>
                  <a:schemeClr val="dk1"/>
                </a:solidFill>
              </a:rPr>
              <a:t>Sikap ingin membuat </a:t>
            </a:r>
            <a:r>
              <a:rPr lang="nn-NO" dirty="0">
                <a:solidFill>
                  <a:schemeClr val="dk1"/>
                </a:solidFill>
              </a:rPr>
              <a:t>senang orang lain</a:t>
            </a:r>
          </a:p>
          <a:p>
            <a:pPr marL="0" lvl="0" indent="0">
              <a:lnSpc>
                <a:spcPct val="100000"/>
              </a:lnSpc>
              <a:buClr>
                <a:schemeClr val="dk1"/>
              </a:buClr>
              <a:buSzPts val="1100"/>
            </a:pPr>
            <a:endParaRPr dirty="0">
              <a:solidFill>
                <a:schemeClr val="dk1"/>
              </a:solidFill>
            </a:endParaRPr>
          </a:p>
        </p:txBody>
      </p:sp>
      <p:sp>
        <p:nvSpPr>
          <p:cNvPr id="524" name="Google Shape;524;p42"/>
          <p:cNvSpPr txBox="1">
            <a:spLocks noGrp="1"/>
          </p:cNvSpPr>
          <p:nvPr>
            <p:ph type="subTitle" idx="5"/>
          </p:nvPr>
        </p:nvSpPr>
        <p:spPr>
          <a:xfrm>
            <a:off x="3643274" y="2232625"/>
            <a:ext cx="1875147" cy="2079750"/>
          </a:xfrm>
          <a:prstGeom prst="rect">
            <a:avLst/>
          </a:prstGeom>
        </p:spPr>
        <p:txBody>
          <a:bodyPr spcFirstLastPara="1" wrap="square" lIns="91425" tIns="91425" rIns="91425" bIns="91425" anchor="t" anchorCtr="0">
            <a:noAutofit/>
          </a:bodyPr>
          <a:lstStyle/>
          <a:p>
            <a:pPr marL="171450" lvl="0" indent="-171450" algn="l">
              <a:lnSpc>
                <a:spcPct val="100000"/>
              </a:lnSpc>
              <a:spcBef>
                <a:spcPts val="600"/>
              </a:spcBef>
              <a:buClr>
                <a:schemeClr val="dk1"/>
              </a:buClr>
              <a:buSzPts val="1100"/>
              <a:buFont typeface="Arial" panose="020B0604020202020204" pitchFamily="34" charset="0"/>
              <a:buChar char="•"/>
            </a:pPr>
            <a:r>
              <a:rPr lang="en-US" dirty="0" err="1" smtClean="0">
                <a:solidFill>
                  <a:schemeClr val="dk1"/>
                </a:solidFill>
              </a:rPr>
              <a:t>Ke</a:t>
            </a:r>
            <a:r>
              <a:rPr lang="en-US" dirty="0" smtClean="0">
                <a:solidFill>
                  <a:schemeClr val="dk1"/>
                </a:solidFill>
              </a:rPr>
              <a:t> </a:t>
            </a:r>
            <a:r>
              <a:rPr lang="en-US" dirty="0" err="1" smtClean="0">
                <a:solidFill>
                  <a:schemeClr val="dk1"/>
                </a:solidFill>
              </a:rPr>
              <a:t>arah</a:t>
            </a:r>
            <a:r>
              <a:rPr lang="en-US" dirty="0" smtClean="0">
                <a:solidFill>
                  <a:schemeClr val="dk1"/>
                </a:solidFill>
              </a:rPr>
              <a:t> </a:t>
            </a:r>
            <a:r>
              <a:rPr lang="en-US" dirty="0">
                <a:solidFill>
                  <a:schemeClr val="dk1"/>
                </a:solidFill>
              </a:rPr>
              <a:t>proses </a:t>
            </a:r>
            <a:endParaRPr lang="en-US" dirty="0" smtClean="0">
              <a:solidFill>
                <a:schemeClr val="dk1"/>
              </a:solidFill>
            </a:endParaRPr>
          </a:p>
          <a:p>
            <a:pPr marL="171450" lvl="0" indent="-171450" algn="l">
              <a:lnSpc>
                <a:spcPct val="100000"/>
              </a:lnSpc>
              <a:spcBef>
                <a:spcPts val="600"/>
              </a:spcBef>
              <a:buClr>
                <a:schemeClr val="dk1"/>
              </a:buClr>
              <a:buSzPts val="1100"/>
              <a:buFont typeface="Arial" panose="020B0604020202020204" pitchFamily="34" charset="0"/>
              <a:buChar char="•"/>
            </a:pPr>
            <a:r>
              <a:rPr lang="en-US" dirty="0" err="1" smtClean="0">
                <a:solidFill>
                  <a:schemeClr val="dk1"/>
                </a:solidFill>
              </a:rPr>
              <a:t>Ke</a:t>
            </a:r>
            <a:r>
              <a:rPr lang="en-US" dirty="0" smtClean="0">
                <a:solidFill>
                  <a:schemeClr val="dk1"/>
                </a:solidFill>
              </a:rPr>
              <a:t> </a:t>
            </a:r>
            <a:r>
              <a:rPr lang="en-US" dirty="0" err="1">
                <a:solidFill>
                  <a:schemeClr val="dk1"/>
                </a:solidFill>
              </a:rPr>
              <a:t>arah</a:t>
            </a:r>
            <a:r>
              <a:rPr lang="en-US" dirty="0">
                <a:solidFill>
                  <a:schemeClr val="dk1"/>
                </a:solidFill>
              </a:rPr>
              <a:t> </a:t>
            </a:r>
            <a:r>
              <a:rPr lang="en-US" dirty="0" err="1">
                <a:solidFill>
                  <a:schemeClr val="dk1"/>
                </a:solidFill>
              </a:rPr>
              <a:t>berpikir</a:t>
            </a:r>
            <a:r>
              <a:rPr lang="en-US" dirty="0">
                <a:solidFill>
                  <a:schemeClr val="dk1"/>
                </a:solidFill>
              </a:rPr>
              <a:t> </a:t>
            </a:r>
            <a:r>
              <a:rPr lang="en-US" dirty="0" err="1">
                <a:solidFill>
                  <a:schemeClr val="dk1"/>
                </a:solidFill>
              </a:rPr>
              <a:t>komprehensif</a:t>
            </a:r>
            <a:endParaRPr lang="en-US" dirty="0">
              <a:solidFill>
                <a:schemeClr val="dk1"/>
              </a:solidFill>
            </a:endParaRPr>
          </a:p>
          <a:p>
            <a:pPr marL="171450" lvl="0" indent="-171450" algn="l">
              <a:lnSpc>
                <a:spcPct val="100000"/>
              </a:lnSpc>
              <a:spcBef>
                <a:spcPts val="600"/>
              </a:spcBef>
              <a:buClr>
                <a:schemeClr val="dk1"/>
              </a:buClr>
              <a:buSzPts val="1100"/>
              <a:buFont typeface="Arial" panose="020B0604020202020204" pitchFamily="34" charset="0"/>
              <a:buChar char="•"/>
            </a:pPr>
            <a:r>
              <a:rPr lang="en-US" dirty="0" err="1" smtClean="0">
                <a:solidFill>
                  <a:schemeClr val="dk1"/>
                </a:solidFill>
              </a:rPr>
              <a:t>Keterbukaan</a:t>
            </a:r>
            <a:r>
              <a:rPr lang="en-US" dirty="0" smtClean="0">
                <a:solidFill>
                  <a:schemeClr val="dk1"/>
                </a:solidFill>
              </a:rPr>
              <a:t> </a:t>
            </a:r>
            <a:r>
              <a:rPr lang="en-US" dirty="0" err="1" smtClean="0">
                <a:solidFill>
                  <a:schemeClr val="dk1"/>
                </a:solidFill>
              </a:rPr>
              <a:t>pengalaman</a:t>
            </a:r>
            <a:endParaRPr lang="en-US" dirty="0">
              <a:solidFill>
                <a:schemeClr val="dk1"/>
              </a:solidFill>
            </a:endParaRPr>
          </a:p>
          <a:p>
            <a:pPr marL="171450" lvl="0" indent="-171450" algn="l">
              <a:lnSpc>
                <a:spcPct val="100000"/>
              </a:lnSpc>
              <a:spcBef>
                <a:spcPts val="600"/>
              </a:spcBef>
              <a:buClr>
                <a:schemeClr val="dk1"/>
              </a:buClr>
              <a:buSzPts val="1100"/>
              <a:buFont typeface="Arial" panose="020B0604020202020204" pitchFamily="34" charset="0"/>
              <a:buChar char="•"/>
            </a:pPr>
            <a:r>
              <a:rPr lang="en-US" dirty="0" err="1" smtClean="0">
                <a:solidFill>
                  <a:schemeClr val="dk1"/>
                </a:solidFill>
              </a:rPr>
              <a:t>Penerimaan</a:t>
            </a:r>
            <a:r>
              <a:rPr lang="en-US" dirty="0" smtClean="0">
                <a:solidFill>
                  <a:schemeClr val="dk1"/>
                </a:solidFill>
              </a:rPr>
              <a:t> </a:t>
            </a:r>
            <a:r>
              <a:rPr lang="en-US" dirty="0">
                <a:solidFill>
                  <a:schemeClr val="dk1"/>
                </a:solidFill>
              </a:rPr>
              <a:t>orang </a:t>
            </a:r>
            <a:r>
              <a:rPr lang="en-US" dirty="0" smtClean="0">
                <a:solidFill>
                  <a:schemeClr val="dk1"/>
                </a:solidFill>
              </a:rPr>
              <a:t>lain</a:t>
            </a:r>
          </a:p>
          <a:p>
            <a:pPr marL="171450" lvl="0" indent="-171450" algn="l">
              <a:lnSpc>
                <a:spcPct val="100000"/>
              </a:lnSpc>
              <a:spcBef>
                <a:spcPts val="600"/>
              </a:spcBef>
              <a:buClr>
                <a:schemeClr val="dk1"/>
              </a:buClr>
              <a:buSzPts val="1100"/>
              <a:buFont typeface="Arial" panose="020B0604020202020204" pitchFamily="34" charset="0"/>
              <a:buChar char="•"/>
            </a:pPr>
            <a:r>
              <a:rPr lang="en-US" dirty="0" err="1" smtClean="0">
                <a:solidFill>
                  <a:schemeClr val="dk1"/>
                </a:solidFill>
              </a:rPr>
              <a:t>Sikap</a:t>
            </a:r>
            <a:r>
              <a:rPr lang="en-US" dirty="0" smtClean="0">
                <a:solidFill>
                  <a:schemeClr val="dk1"/>
                </a:solidFill>
              </a:rPr>
              <a:t> </a:t>
            </a:r>
            <a:r>
              <a:rPr lang="en-US" dirty="0" err="1" smtClean="0">
                <a:solidFill>
                  <a:schemeClr val="dk1"/>
                </a:solidFill>
              </a:rPr>
              <a:t>percaya</a:t>
            </a:r>
            <a:r>
              <a:rPr lang="en-US" dirty="0" smtClean="0">
                <a:solidFill>
                  <a:schemeClr val="dk1"/>
                </a:solidFill>
              </a:rPr>
              <a:t> </a:t>
            </a:r>
            <a:r>
              <a:rPr lang="en-US" dirty="0" err="1">
                <a:solidFill>
                  <a:schemeClr val="dk1"/>
                </a:solidFill>
              </a:rPr>
              <a:t>diri</a:t>
            </a:r>
            <a:endParaRPr lang="en-US" dirty="0">
              <a:solidFill>
                <a:schemeClr val="dk1"/>
              </a:solidFill>
            </a:endParaRPr>
          </a:p>
          <a:p>
            <a:pPr marL="0" lvl="0" indent="0">
              <a:lnSpc>
                <a:spcPct val="100000"/>
              </a:lnSpc>
              <a:buClr>
                <a:schemeClr val="dk1"/>
              </a:buClr>
              <a:buSzPts val="1100"/>
            </a:pPr>
            <a:endParaRPr dirty="0">
              <a:solidFill>
                <a:schemeClr val="dk1"/>
              </a:solidFill>
            </a:endParaRPr>
          </a:p>
        </p:txBody>
      </p:sp>
      <p:sp>
        <p:nvSpPr>
          <p:cNvPr id="525" name="Google Shape;525;p42"/>
          <p:cNvSpPr txBox="1">
            <a:spLocks noGrp="1"/>
          </p:cNvSpPr>
          <p:nvPr>
            <p:ph type="subTitle" idx="6"/>
          </p:nvPr>
        </p:nvSpPr>
        <p:spPr>
          <a:xfrm>
            <a:off x="6005399" y="1884232"/>
            <a:ext cx="1457400" cy="984300"/>
          </a:xfrm>
          <a:prstGeom prst="rect">
            <a:avLst/>
          </a:prstGeom>
        </p:spPr>
        <p:txBody>
          <a:bodyPr spcFirstLastPara="1" wrap="square" lIns="91425" tIns="91425" rIns="91425" bIns="91425" anchor="t" anchorCtr="0">
            <a:noAutofit/>
          </a:bodyPr>
          <a:lstStyle/>
          <a:p>
            <a:pPr marL="0" lvl="0" indent="0">
              <a:lnSpc>
                <a:spcPct val="100000"/>
              </a:lnSpc>
              <a:buClr>
                <a:schemeClr val="dk1"/>
              </a:buClr>
              <a:buSzPts val="1100"/>
            </a:pPr>
            <a:r>
              <a:rPr lang="en-US" dirty="0" err="1" smtClean="0">
                <a:solidFill>
                  <a:schemeClr val="dk1"/>
                </a:solidFill>
              </a:rPr>
              <a:t>Penentuan</a:t>
            </a:r>
            <a:r>
              <a:rPr lang="en-US" dirty="0" smtClean="0">
                <a:solidFill>
                  <a:schemeClr val="dk1"/>
                </a:solidFill>
              </a:rPr>
              <a:t> </a:t>
            </a:r>
            <a:r>
              <a:rPr lang="en-US" dirty="0" err="1">
                <a:solidFill>
                  <a:schemeClr val="dk1"/>
                </a:solidFill>
              </a:rPr>
              <a:t>diri</a:t>
            </a:r>
            <a:r>
              <a:rPr lang="en-US" dirty="0">
                <a:solidFill>
                  <a:schemeClr val="dk1"/>
                </a:solidFill>
              </a:rPr>
              <a:t> </a:t>
            </a:r>
            <a:r>
              <a:rPr lang="en-US" dirty="0" err="1">
                <a:solidFill>
                  <a:schemeClr val="dk1"/>
                </a:solidFill>
              </a:rPr>
              <a:t>sendiri</a:t>
            </a:r>
            <a:endParaRPr lang="en-US" dirty="0">
              <a:solidFill>
                <a:schemeClr val="dk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7" name="Google Shape;1447;p65"/>
          <p:cNvSpPr txBox="1">
            <a:spLocks noGrp="1"/>
          </p:cNvSpPr>
          <p:nvPr>
            <p:ph type="subTitle" idx="1"/>
          </p:nvPr>
        </p:nvSpPr>
        <p:spPr>
          <a:xfrm>
            <a:off x="826194" y="139034"/>
            <a:ext cx="7454206" cy="4880006"/>
          </a:xfrm>
          <a:prstGeom prst="rect">
            <a:avLst/>
          </a:prstGeom>
        </p:spPr>
        <p:txBody>
          <a:bodyPr spcFirstLastPara="1" wrap="square" lIns="91425" tIns="91425" rIns="91425" bIns="91425" anchor="t" anchorCtr="0">
            <a:noAutofit/>
          </a:bodyPr>
          <a:lstStyle/>
          <a:p>
            <a:pPr marL="0" marR="38100" lvl="0" indent="0" algn="just">
              <a:buClr>
                <a:srgbClr val="282B2D"/>
              </a:buClr>
              <a:buSzPts val="1100"/>
            </a:pPr>
            <a:r>
              <a:rPr lang="en-US" sz="1400" dirty="0" err="1"/>
              <a:t>Setelah</a:t>
            </a:r>
            <a:r>
              <a:rPr lang="en-US" sz="1400" dirty="0"/>
              <a:t> proses </a:t>
            </a:r>
            <a:r>
              <a:rPr lang="en-US" sz="1400" dirty="0" err="1"/>
              <a:t>konseling</a:t>
            </a:r>
            <a:r>
              <a:rPr lang="en-US" sz="1400" dirty="0"/>
              <a:t> </a:t>
            </a:r>
            <a:r>
              <a:rPr lang="en-US" sz="1400" dirty="0" err="1"/>
              <a:t>diharapkan</a:t>
            </a:r>
            <a:r>
              <a:rPr lang="en-US" sz="1400" dirty="0"/>
              <a:t> </a:t>
            </a:r>
            <a:r>
              <a:rPr lang="en-US" sz="1400" dirty="0" err="1" smtClean="0"/>
              <a:t>mampu</a:t>
            </a:r>
            <a:r>
              <a:rPr lang="en-US" sz="1400" dirty="0" smtClean="0"/>
              <a:t> </a:t>
            </a:r>
            <a:r>
              <a:rPr lang="en-US" sz="1400" dirty="0" err="1"/>
              <a:t>memberikan</a:t>
            </a:r>
            <a:r>
              <a:rPr lang="en-US" sz="1400" dirty="0"/>
              <a:t> </a:t>
            </a:r>
            <a:r>
              <a:rPr lang="en-US" sz="1400" dirty="0" err="1"/>
              <a:t>perubahan</a:t>
            </a:r>
            <a:r>
              <a:rPr lang="en-US" sz="1400" dirty="0"/>
              <a:t> </a:t>
            </a:r>
            <a:r>
              <a:rPr lang="en-US" sz="1400" dirty="0" err="1"/>
              <a:t>positif</a:t>
            </a:r>
            <a:r>
              <a:rPr lang="en-US" sz="1400" dirty="0"/>
              <a:t> </a:t>
            </a:r>
            <a:r>
              <a:rPr lang="en-US" sz="1400" dirty="0" err="1"/>
              <a:t>pada</a:t>
            </a:r>
            <a:r>
              <a:rPr lang="en-US" sz="1400" dirty="0"/>
              <a:t> </a:t>
            </a:r>
            <a:r>
              <a:rPr lang="en-US" sz="1400" dirty="0" err="1"/>
              <a:t>kemampuan</a:t>
            </a:r>
            <a:r>
              <a:rPr lang="en-US" sz="1400" dirty="0"/>
              <a:t> </a:t>
            </a:r>
            <a:r>
              <a:rPr lang="en-US" sz="1400" dirty="0" err="1"/>
              <a:t>adaptasi</a:t>
            </a:r>
            <a:r>
              <a:rPr lang="en-US" sz="1400" dirty="0"/>
              <a:t> </a:t>
            </a:r>
            <a:r>
              <a:rPr lang="en-US" sz="1400" dirty="0" err="1"/>
              <a:t>dan</a:t>
            </a:r>
            <a:r>
              <a:rPr lang="en-US" sz="1400" dirty="0"/>
              <a:t> </a:t>
            </a:r>
            <a:r>
              <a:rPr lang="en-US" sz="1400" dirty="0" err="1"/>
              <a:t>pengembangan</a:t>
            </a:r>
            <a:r>
              <a:rPr lang="en-US" sz="1400" dirty="0"/>
              <a:t> </a:t>
            </a:r>
            <a:r>
              <a:rPr lang="en-US" sz="1400" dirty="0" err="1"/>
              <a:t>diri</a:t>
            </a:r>
            <a:r>
              <a:rPr lang="en-US" sz="1400" dirty="0"/>
              <a:t> </a:t>
            </a:r>
            <a:r>
              <a:rPr lang="en-US" sz="1400" dirty="0" err="1"/>
              <a:t>konseli</a:t>
            </a:r>
            <a:r>
              <a:rPr lang="en-US" sz="1400" dirty="0"/>
              <a:t>. </a:t>
            </a:r>
            <a:r>
              <a:rPr lang="en-US" sz="1400" dirty="0" err="1"/>
              <a:t>Perubahan</a:t>
            </a:r>
            <a:r>
              <a:rPr lang="en-US" sz="1400" dirty="0"/>
              <a:t> </a:t>
            </a:r>
            <a:r>
              <a:rPr lang="en-US" sz="1400" dirty="0" err="1"/>
              <a:t>konseli</a:t>
            </a:r>
            <a:r>
              <a:rPr lang="en-US" sz="1400" dirty="0"/>
              <a:t> </a:t>
            </a:r>
            <a:r>
              <a:rPr lang="en-US" sz="1400" dirty="0" err="1"/>
              <a:t>setelah</a:t>
            </a:r>
            <a:r>
              <a:rPr lang="en-US" sz="1400" dirty="0"/>
              <a:t> proses </a:t>
            </a:r>
            <a:r>
              <a:rPr lang="en-US" sz="1400" dirty="0" err="1"/>
              <a:t>konseling</a:t>
            </a:r>
            <a:r>
              <a:rPr lang="en-US" sz="1400" dirty="0"/>
              <a:t>, </a:t>
            </a:r>
            <a:r>
              <a:rPr lang="en-US" sz="1400" dirty="0" err="1"/>
              <a:t>dapat</a:t>
            </a:r>
            <a:r>
              <a:rPr lang="en-US" sz="1400" dirty="0"/>
              <a:t> </a:t>
            </a:r>
            <a:r>
              <a:rPr lang="en-US" sz="1400" dirty="0" err="1"/>
              <a:t>dilihat</a:t>
            </a:r>
            <a:r>
              <a:rPr lang="en-US" sz="1400" dirty="0"/>
              <a:t> </a:t>
            </a:r>
            <a:r>
              <a:rPr lang="en-US" sz="1400" dirty="0" err="1"/>
              <a:t>dari</a:t>
            </a:r>
            <a:r>
              <a:rPr lang="en-US" sz="1400" dirty="0"/>
              <a:t> </a:t>
            </a:r>
            <a:r>
              <a:rPr lang="en-US" sz="1400" dirty="0" err="1"/>
              <a:t>beberapa</a:t>
            </a:r>
            <a:r>
              <a:rPr lang="en-US" sz="1400" dirty="0"/>
              <a:t> </a:t>
            </a:r>
            <a:r>
              <a:rPr lang="en-US" sz="1400" dirty="0" err="1"/>
              <a:t>ciri</a:t>
            </a:r>
            <a:r>
              <a:rPr lang="en-US" sz="1400" dirty="0"/>
              <a:t>, </a:t>
            </a:r>
            <a:r>
              <a:rPr lang="en-US" sz="1400" dirty="0" err="1"/>
              <a:t>yaitu</a:t>
            </a:r>
            <a:r>
              <a:rPr lang="en-US" sz="1400" dirty="0"/>
              <a:t>:</a:t>
            </a:r>
          </a:p>
          <a:p>
            <a:pPr marL="0" marR="38100" lvl="0" indent="0" algn="just">
              <a:buClr>
                <a:srgbClr val="282B2D"/>
              </a:buClr>
              <a:buSzPts val="1100"/>
            </a:pPr>
            <a:endParaRPr lang="en-US" sz="1400" dirty="0"/>
          </a:p>
          <a:p>
            <a:pPr marL="285750" marR="38100" lvl="0" indent="-285750" algn="just">
              <a:spcBef>
                <a:spcPts val="300"/>
              </a:spcBef>
              <a:buClr>
                <a:srgbClr val="282B2D"/>
              </a:buClr>
              <a:buSzPts val="1100"/>
              <a:buFont typeface="Wingdings" panose="05000000000000000000" pitchFamily="2" charset="2"/>
              <a:buChar char="§"/>
            </a:pPr>
            <a:r>
              <a:rPr lang="en-US" sz="1400" dirty="0" err="1"/>
              <a:t>Lebih</a:t>
            </a:r>
            <a:r>
              <a:rPr lang="en-US" sz="1400" dirty="0"/>
              <a:t> </a:t>
            </a:r>
            <a:r>
              <a:rPr lang="en-US" sz="1400" dirty="0" err="1"/>
              <a:t>seimbang</a:t>
            </a:r>
            <a:r>
              <a:rPr lang="en-US" sz="1400" dirty="0"/>
              <a:t>, </a:t>
            </a:r>
            <a:r>
              <a:rPr lang="en-US" sz="1400" dirty="0" err="1"/>
              <a:t>terbuka</a:t>
            </a:r>
            <a:r>
              <a:rPr lang="en-US" sz="1400" dirty="0"/>
              <a:t> </a:t>
            </a:r>
            <a:r>
              <a:rPr lang="en-US" sz="1400" dirty="0" err="1"/>
              <a:t>terhadap</a:t>
            </a:r>
            <a:r>
              <a:rPr lang="en-US" sz="1400" dirty="0"/>
              <a:t> </a:t>
            </a:r>
            <a:r>
              <a:rPr lang="en-US" sz="1400" dirty="0" err="1"/>
              <a:t>pengalaman</a:t>
            </a:r>
            <a:r>
              <a:rPr lang="en-US" sz="1400" dirty="0"/>
              <a:t> </a:t>
            </a:r>
            <a:r>
              <a:rPr lang="en-US" sz="1400" dirty="0" err="1"/>
              <a:t>dan</a:t>
            </a:r>
            <a:r>
              <a:rPr lang="en-US" sz="1400" dirty="0"/>
              <a:t> </a:t>
            </a:r>
            <a:r>
              <a:rPr lang="en-US" sz="1400" dirty="0" err="1"/>
              <a:t>sifat</a:t>
            </a:r>
            <a:r>
              <a:rPr lang="en-US" sz="1400" dirty="0"/>
              <a:t> </a:t>
            </a:r>
            <a:r>
              <a:rPr lang="en-US" sz="1400" dirty="0" err="1"/>
              <a:t>defensif</a:t>
            </a:r>
            <a:r>
              <a:rPr lang="en-US" sz="1400" dirty="0"/>
              <a:t> </a:t>
            </a:r>
            <a:r>
              <a:rPr lang="en-US" sz="1400" dirty="0" err="1"/>
              <a:t>berkurang</a:t>
            </a:r>
            <a:endParaRPr lang="en-US" sz="1400" dirty="0"/>
          </a:p>
          <a:p>
            <a:pPr marL="285750" marR="38100" lvl="0" indent="-285750" algn="just">
              <a:spcBef>
                <a:spcPts val="300"/>
              </a:spcBef>
              <a:buClr>
                <a:srgbClr val="282B2D"/>
              </a:buClr>
              <a:buSzPts val="1100"/>
              <a:buFont typeface="Wingdings" panose="05000000000000000000" pitchFamily="2" charset="2"/>
              <a:buChar char="§"/>
            </a:pPr>
            <a:r>
              <a:rPr lang="en-US" sz="1400" dirty="0" err="1"/>
              <a:t>Secara</a:t>
            </a:r>
            <a:r>
              <a:rPr lang="en-US" sz="1400" dirty="0"/>
              <a:t> </a:t>
            </a:r>
            <a:r>
              <a:rPr lang="en-US" sz="1400" dirty="0" err="1"/>
              <a:t>konsekuen</a:t>
            </a:r>
            <a:r>
              <a:rPr lang="en-US" sz="1400" dirty="0"/>
              <a:t> </a:t>
            </a:r>
            <a:r>
              <a:rPr lang="en-US" sz="1400" dirty="0" err="1"/>
              <a:t>lebih</a:t>
            </a:r>
            <a:r>
              <a:rPr lang="en-US" sz="1400" dirty="0"/>
              <a:t> </a:t>
            </a:r>
            <a:r>
              <a:rPr lang="en-US" sz="1400" dirty="0" err="1"/>
              <a:t>realistis</a:t>
            </a:r>
            <a:r>
              <a:rPr lang="en-US" sz="1400" dirty="0"/>
              <a:t>, </a:t>
            </a:r>
            <a:r>
              <a:rPr lang="en-US" sz="1400" dirty="0" err="1"/>
              <a:t>subjektifitas</a:t>
            </a:r>
            <a:r>
              <a:rPr lang="en-US" sz="1400" dirty="0"/>
              <a:t> </a:t>
            </a:r>
            <a:r>
              <a:rPr lang="en-US" sz="1400" dirty="0" err="1"/>
              <a:t>berkurang</a:t>
            </a:r>
            <a:r>
              <a:rPr lang="en-US" sz="1400" dirty="0"/>
              <a:t> </a:t>
            </a:r>
            <a:r>
              <a:rPr lang="en-US" sz="1400" dirty="0" err="1"/>
              <a:t>dan</a:t>
            </a:r>
            <a:r>
              <a:rPr lang="en-US" sz="1400" dirty="0"/>
              <a:t> </a:t>
            </a:r>
            <a:r>
              <a:rPr lang="en-US" sz="1400" dirty="0" err="1"/>
              <a:t>persepsi</a:t>
            </a:r>
            <a:r>
              <a:rPr lang="en-US" sz="1400" dirty="0"/>
              <a:t> </a:t>
            </a:r>
            <a:r>
              <a:rPr lang="en-US" sz="1400" dirty="0" err="1"/>
              <a:t>lebih</a:t>
            </a:r>
            <a:r>
              <a:rPr lang="en-US" sz="1400" dirty="0"/>
              <a:t> </a:t>
            </a:r>
            <a:r>
              <a:rPr lang="en-US" sz="1400" dirty="0" err="1"/>
              <a:t>luas</a:t>
            </a:r>
            <a:r>
              <a:rPr lang="en-US" sz="1400" dirty="0"/>
              <a:t> </a:t>
            </a:r>
          </a:p>
          <a:p>
            <a:pPr marL="285750" marR="38100" lvl="0" indent="-285750" algn="just">
              <a:spcBef>
                <a:spcPts val="300"/>
              </a:spcBef>
              <a:buClr>
                <a:srgbClr val="282B2D"/>
              </a:buClr>
              <a:buSzPts val="1100"/>
              <a:buFont typeface="Wingdings" panose="05000000000000000000" pitchFamily="2" charset="2"/>
              <a:buChar char="§"/>
            </a:pPr>
            <a:r>
              <a:rPr lang="en-US" sz="1400" dirty="0" err="1"/>
              <a:t>Menjadi</a:t>
            </a:r>
            <a:r>
              <a:rPr lang="en-US" sz="1400" dirty="0"/>
              <a:t> </a:t>
            </a:r>
            <a:r>
              <a:rPr lang="en-US" sz="1400" dirty="0" err="1"/>
              <a:t>lebih</a:t>
            </a:r>
            <a:r>
              <a:rPr lang="en-US" sz="1400" dirty="0"/>
              <a:t> </a:t>
            </a:r>
            <a:r>
              <a:rPr lang="en-US" sz="1400" dirty="0" err="1"/>
              <a:t>efektif</a:t>
            </a:r>
            <a:r>
              <a:rPr lang="en-US" sz="1400" dirty="0"/>
              <a:t> </a:t>
            </a:r>
            <a:r>
              <a:rPr lang="en-US" sz="1400" dirty="0" err="1"/>
              <a:t>dalam</a:t>
            </a:r>
            <a:r>
              <a:rPr lang="en-US" sz="1400" dirty="0"/>
              <a:t> </a:t>
            </a:r>
            <a:r>
              <a:rPr lang="en-US" sz="1400" dirty="0" err="1"/>
              <a:t>usaha</a:t>
            </a:r>
            <a:r>
              <a:rPr lang="en-US" sz="1400" dirty="0"/>
              <a:t> </a:t>
            </a:r>
            <a:r>
              <a:rPr lang="en-US" sz="1400" dirty="0" err="1"/>
              <a:t>ke</a:t>
            </a:r>
            <a:r>
              <a:rPr lang="en-US" sz="1400" dirty="0"/>
              <a:t> </a:t>
            </a:r>
            <a:r>
              <a:rPr lang="en-US" sz="1400" dirty="0" err="1"/>
              <a:t>arah</a:t>
            </a:r>
            <a:r>
              <a:rPr lang="en-US" sz="1400" dirty="0"/>
              <a:t> </a:t>
            </a:r>
            <a:r>
              <a:rPr lang="en-US" sz="1400" dirty="0" err="1"/>
              <a:t>pemecahan</a:t>
            </a:r>
            <a:r>
              <a:rPr lang="en-US" sz="1400" dirty="0"/>
              <a:t> </a:t>
            </a:r>
            <a:r>
              <a:rPr lang="en-US" sz="1400" dirty="0" err="1"/>
              <a:t>masalah</a:t>
            </a:r>
            <a:r>
              <a:rPr lang="en-US" sz="1400" dirty="0"/>
              <a:t> </a:t>
            </a:r>
          </a:p>
          <a:p>
            <a:pPr marL="285750" marR="38100" lvl="0" indent="-285750" algn="just">
              <a:spcBef>
                <a:spcPts val="300"/>
              </a:spcBef>
              <a:buClr>
                <a:srgbClr val="282B2D"/>
              </a:buClr>
              <a:buSzPts val="1100"/>
              <a:buFont typeface="Wingdings" panose="05000000000000000000" pitchFamily="2" charset="2"/>
              <a:buChar char="§"/>
            </a:pPr>
            <a:r>
              <a:rPr lang="en-US" sz="1400" dirty="0" err="1"/>
              <a:t>Penyesuaian</a:t>
            </a:r>
            <a:r>
              <a:rPr lang="en-US" sz="1400" dirty="0"/>
              <a:t> </a:t>
            </a:r>
            <a:r>
              <a:rPr lang="en-US" sz="1400" dirty="0" err="1"/>
              <a:t>psikologis</a:t>
            </a:r>
            <a:r>
              <a:rPr lang="en-US" sz="1400" dirty="0"/>
              <a:t> </a:t>
            </a:r>
            <a:r>
              <a:rPr lang="en-US" sz="1400" dirty="0" err="1"/>
              <a:t>lebih</a:t>
            </a:r>
            <a:r>
              <a:rPr lang="en-US" sz="1400" dirty="0"/>
              <a:t> </a:t>
            </a:r>
            <a:r>
              <a:rPr lang="en-US" sz="1400" dirty="0" err="1"/>
              <a:t>baik</a:t>
            </a:r>
            <a:r>
              <a:rPr lang="en-US" sz="1400" dirty="0"/>
              <a:t> </a:t>
            </a:r>
            <a:r>
              <a:rPr lang="en-US" sz="1400" dirty="0" err="1"/>
              <a:t>menuju</a:t>
            </a:r>
            <a:r>
              <a:rPr lang="en-US" sz="1400" dirty="0"/>
              <a:t> </a:t>
            </a:r>
            <a:r>
              <a:rPr lang="en-US" sz="1400" dirty="0" err="1"/>
              <a:t>ke</a:t>
            </a:r>
            <a:r>
              <a:rPr lang="en-US" sz="1400" dirty="0"/>
              <a:t> </a:t>
            </a:r>
            <a:r>
              <a:rPr lang="en-US" sz="1400" dirty="0" err="1"/>
              <a:t>arah</a:t>
            </a:r>
            <a:r>
              <a:rPr lang="en-US" sz="1400" dirty="0"/>
              <a:t> yang </a:t>
            </a:r>
            <a:r>
              <a:rPr lang="en-US" sz="1400" dirty="0" err="1"/>
              <a:t>lebih</a:t>
            </a:r>
            <a:r>
              <a:rPr lang="en-US" sz="1400" dirty="0"/>
              <a:t> </a:t>
            </a:r>
            <a:r>
              <a:rPr lang="en-US" sz="1400" dirty="0" err="1"/>
              <a:t>atau</a:t>
            </a:r>
            <a:r>
              <a:rPr lang="en-US" sz="1400" dirty="0"/>
              <a:t> optimal </a:t>
            </a:r>
          </a:p>
          <a:p>
            <a:pPr marL="285750" marR="38100" lvl="0" indent="-285750" algn="just">
              <a:spcBef>
                <a:spcPts val="300"/>
              </a:spcBef>
              <a:buClr>
                <a:srgbClr val="282B2D"/>
              </a:buClr>
              <a:buSzPts val="1100"/>
              <a:buFont typeface="Wingdings" panose="05000000000000000000" pitchFamily="2" charset="2"/>
              <a:buChar char="§"/>
            </a:pPr>
            <a:r>
              <a:rPr lang="en-US" sz="1400" dirty="0" err="1"/>
              <a:t>Perasaan</a:t>
            </a:r>
            <a:r>
              <a:rPr lang="en-US" sz="1400" dirty="0"/>
              <a:t> yang </a:t>
            </a:r>
            <a:r>
              <a:rPr lang="en-US" sz="1400" dirty="0" err="1"/>
              <a:t>peka</a:t>
            </a:r>
            <a:r>
              <a:rPr lang="en-US" sz="1400" dirty="0"/>
              <a:t> </a:t>
            </a:r>
            <a:r>
              <a:rPr lang="en-US" sz="1400" dirty="0" err="1"/>
              <a:t>terhadap</a:t>
            </a:r>
            <a:r>
              <a:rPr lang="en-US" sz="1400" dirty="0"/>
              <a:t> </a:t>
            </a:r>
            <a:r>
              <a:rPr lang="en-US" sz="1400" dirty="0" err="1"/>
              <a:t>ancaman</a:t>
            </a:r>
            <a:r>
              <a:rPr lang="en-US" sz="1400" dirty="0"/>
              <a:t> </a:t>
            </a:r>
            <a:r>
              <a:rPr lang="en-US" sz="1400" dirty="0" err="1"/>
              <a:t>berkurang</a:t>
            </a:r>
            <a:r>
              <a:rPr lang="en-US" sz="1400" dirty="0"/>
              <a:t> </a:t>
            </a:r>
            <a:r>
              <a:rPr lang="en-US" sz="1400" dirty="0" err="1"/>
              <a:t>sebagai</a:t>
            </a:r>
            <a:r>
              <a:rPr lang="en-US" sz="1400" dirty="0"/>
              <a:t> </a:t>
            </a:r>
            <a:r>
              <a:rPr lang="en-US" sz="1400" dirty="0" err="1"/>
              <a:t>akibat</a:t>
            </a:r>
            <a:r>
              <a:rPr lang="en-US" sz="1400" dirty="0"/>
              <a:t> </a:t>
            </a:r>
            <a:r>
              <a:rPr lang="en-US" sz="1400" dirty="0" err="1"/>
              <a:t>peningkatan</a:t>
            </a:r>
            <a:r>
              <a:rPr lang="en-US" sz="1400" dirty="0"/>
              <a:t> </a:t>
            </a:r>
            <a:r>
              <a:rPr lang="en-US" sz="1400" dirty="0" err="1"/>
              <a:t>keseimbangan</a:t>
            </a:r>
            <a:r>
              <a:rPr lang="en-US" sz="1400" dirty="0"/>
              <a:t> </a:t>
            </a:r>
            <a:r>
              <a:rPr lang="en-US" sz="1400" dirty="0" err="1"/>
              <a:t>diri</a:t>
            </a:r>
            <a:r>
              <a:rPr lang="en-US" sz="1400" dirty="0"/>
              <a:t> </a:t>
            </a:r>
            <a:r>
              <a:rPr lang="en-US" sz="1400" dirty="0" err="1"/>
              <a:t>sendiri</a:t>
            </a:r>
            <a:r>
              <a:rPr lang="en-US" sz="1400" dirty="0" smtClean="0"/>
              <a:t> </a:t>
            </a:r>
            <a:endParaRPr lang="en-US" sz="1400" dirty="0"/>
          </a:p>
          <a:p>
            <a:pPr marL="285750" marR="38100" lvl="0" indent="-285750" algn="just">
              <a:spcBef>
                <a:spcPts val="300"/>
              </a:spcBef>
              <a:buClr>
                <a:srgbClr val="282B2D"/>
              </a:buClr>
              <a:buSzPts val="1100"/>
              <a:buFont typeface="Wingdings" panose="05000000000000000000" pitchFamily="2" charset="2"/>
              <a:buChar char="§"/>
            </a:pPr>
            <a:r>
              <a:rPr lang="en-US" sz="1400" dirty="0" err="1"/>
              <a:t>Persepsi</a:t>
            </a:r>
            <a:r>
              <a:rPr lang="en-US" sz="1400" dirty="0"/>
              <a:t> </a:t>
            </a:r>
            <a:r>
              <a:rPr lang="en-US" sz="1400" dirty="0" err="1"/>
              <a:t>terhadap</a:t>
            </a:r>
            <a:r>
              <a:rPr lang="en-US" sz="1400" dirty="0"/>
              <a:t> </a:t>
            </a:r>
            <a:r>
              <a:rPr lang="en-US" sz="1400" dirty="0" smtClean="0"/>
              <a:t>s</a:t>
            </a:r>
            <a:r>
              <a:rPr lang="en-US" sz="1400" i="1" dirty="0" smtClean="0"/>
              <a:t>elf-ideal</a:t>
            </a:r>
            <a:r>
              <a:rPr lang="en-US" sz="1400" dirty="0" smtClean="0"/>
              <a:t> </a:t>
            </a:r>
            <a:r>
              <a:rPr lang="en-US" sz="1400" dirty="0" err="1"/>
              <a:t>lebih</a:t>
            </a:r>
            <a:r>
              <a:rPr lang="en-US" sz="1400" dirty="0"/>
              <a:t> </a:t>
            </a:r>
            <a:r>
              <a:rPr lang="en-US" sz="1400" dirty="0" err="1"/>
              <a:t>realistis</a:t>
            </a:r>
            <a:r>
              <a:rPr lang="en-US" sz="1400" dirty="0"/>
              <a:t> </a:t>
            </a:r>
          </a:p>
          <a:p>
            <a:pPr marL="285750" marR="38100" lvl="0" indent="-285750" algn="just">
              <a:spcBef>
                <a:spcPts val="300"/>
              </a:spcBef>
              <a:buClr>
                <a:srgbClr val="282B2D"/>
              </a:buClr>
              <a:buSzPts val="1100"/>
              <a:buFont typeface="Wingdings" panose="05000000000000000000" pitchFamily="2" charset="2"/>
              <a:buChar char="§"/>
            </a:pPr>
            <a:r>
              <a:rPr lang="en-US" sz="1400" dirty="0" err="1"/>
              <a:t>Berbagai</a:t>
            </a:r>
            <a:r>
              <a:rPr lang="en-US" sz="1400" dirty="0"/>
              <a:t> </a:t>
            </a:r>
            <a:r>
              <a:rPr lang="en-US" sz="1400" dirty="0" err="1"/>
              <a:t>jenis</a:t>
            </a:r>
            <a:r>
              <a:rPr lang="en-US" sz="1400" dirty="0"/>
              <a:t> </a:t>
            </a:r>
            <a:r>
              <a:rPr lang="en-US" sz="1400" dirty="0" err="1"/>
              <a:t>tekanan</a:t>
            </a:r>
            <a:r>
              <a:rPr lang="en-US" sz="1400" dirty="0"/>
              <a:t> </a:t>
            </a:r>
            <a:r>
              <a:rPr lang="en-US" sz="1400" dirty="0" err="1"/>
              <a:t>jiwa</a:t>
            </a:r>
            <a:r>
              <a:rPr lang="en-US" sz="1400" dirty="0"/>
              <a:t> </a:t>
            </a:r>
            <a:r>
              <a:rPr lang="en-US" sz="1400" dirty="0" err="1"/>
              <a:t>berkurang</a:t>
            </a:r>
            <a:r>
              <a:rPr lang="en-US" sz="1400" dirty="0"/>
              <a:t> </a:t>
            </a:r>
            <a:r>
              <a:rPr lang="en-US" sz="1400" dirty="0" err="1"/>
              <a:t>sebagai</a:t>
            </a:r>
            <a:r>
              <a:rPr lang="en-US" sz="1400" dirty="0"/>
              <a:t> </a:t>
            </a:r>
            <a:r>
              <a:rPr lang="en-US" sz="1400" dirty="0" err="1"/>
              <a:t>akibat</a:t>
            </a:r>
            <a:r>
              <a:rPr lang="en-US" sz="1400" dirty="0"/>
              <a:t> </a:t>
            </a:r>
            <a:r>
              <a:rPr lang="en-US" sz="1400" dirty="0" err="1"/>
              <a:t>dari</a:t>
            </a:r>
            <a:r>
              <a:rPr lang="en-US" sz="1400" dirty="0"/>
              <a:t> </a:t>
            </a:r>
            <a:r>
              <a:rPr lang="en-US" sz="1400" dirty="0" err="1"/>
              <a:t>peningkatan</a:t>
            </a:r>
            <a:r>
              <a:rPr lang="en-US" sz="1400" dirty="0"/>
              <a:t> </a:t>
            </a:r>
            <a:r>
              <a:rPr lang="en-US" sz="1400" dirty="0" err="1"/>
              <a:t>penyesuaian</a:t>
            </a:r>
            <a:r>
              <a:rPr lang="en-US" sz="1400" dirty="0"/>
              <a:t> </a:t>
            </a:r>
            <a:r>
              <a:rPr lang="en-US" sz="1400" dirty="0" err="1"/>
              <a:t>psikologis</a:t>
            </a:r>
            <a:r>
              <a:rPr lang="en-US" sz="1400" dirty="0"/>
              <a:t> </a:t>
            </a:r>
          </a:p>
          <a:p>
            <a:pPr marL="285750" marR="38100" lvl="0" indent="-285750" algn="just">
              <a:spcBef>
                <a:spcPts val="300"/>
              </a:spcBef>
              <a:buClr>
                <a:srgbClr val="282B2D"/>
              </a:buClr>
              <a:buSzPts val="1100"/>
              <a:buFont typeface="Wingdings" panose="05000000000000000000" pitchFamily="2" charset="2"/>
              <a:buChar char="§"/>
            </a:pPr>
            <a:r>
              <a:rPr lang="en-US" sz="1400" dirty="0" err="1"/>
              <a:t>Penghargaan</a:t>
            </a:r>
            <a:r>
              <a:rPr lang="en-US" sz="1400" dirty="0"/>
              <a:t> </a:t>
            </a:r>
            <a:r>
              <a:rPr lang="en-US" sz="1400" dirty="0" err="1"/>
              <a:t>positif</a:t>
            </a:r>
            <a:r>
              <a:rPr lang="en-US" sz="1400" dirty="0"/>
              <a:t> </a:t>
            </a:r>
            <a:r>
              <a:rPr lang="en-US" sz="1400" dirty="0" err="1"/>
              <a:t>terhadap</a:t>
            </a:r>
            <a:r>
              <a:rPr lang="en-US" sz="1400" dirty="0"/>
              <a:t> </a:t>
            </a:r>
            <a:r>
              <a:rPr lang="en-US" sz="1400" dirty="0" err="1"/>
              <a:t>d</a:t>
            </a:r>
            <a:r>
              <a:rPr lang="en-US" sz="1400" dirty="0" err="1" smtClean="0"/>
              <a:t>iri</a:t>
            </a:r>
            <a:r>
              <a:rPr lang="en-US" sz="1400" dirty="0" smtClean="0"/>
              <a:t> </a:t>
            </a:r>
            <a:r>
              <a:rPr lang="en-US" sz="1400" dirty="0" err="1" smtClean="0"/>
              <a:t>sendiri</a:t>
            </a:r>
            <a:r>
              <a:rPr lang="en-US" sz="1400" dirty="0" smtClean="0"/>
              <a:t> </a:t>
            </a:r>
            <a:r>
              <a:rPr lang="en-US" sz="1400" dirty="0" err="1"/>
              <a:t>meningkat</a:t>
            </a:r>
            <a:r>
              <a:rPr lang="en-US" sz="1400" dirty="0"/>
              <a:t> </a:t>
            </a:r>
          </a:p>
          <a:p>
            <a:pPr marL="285750" marR="38100" lvl="0" indent="-285750" algn="just">
              <a:spcBef>
                <a:spcPts val="300"/>
              </a:spcBef>
              <a:buClr>
                <a:srgbClr val="282B2D"/>
              </a:buClr>
              <a:buSzPts val="1100"/>
              <a:buFont typeface="Wingdings" panose="05000000000000000000" pitchFamily="2" charset="2"/>
              <a:buChar char="§"/>
            </a:pPr>
            <a:r>
              <a:rPr lang="en-US" sz="1400" dirty="0" err="1"/>
              <a:t>Menjadi</a:t>
            </a:r>
            <a:r>
              <a:rPr lang="en-US" sz="1400" dirty="0"/>
              <a:t> </a:t>
            </a:r>
            <a:r>
              <a:rPr lang="en-US" sz="1400" dirty="0" err="1"/>
              <a:t>lebih</a:t>
            </a:r>
            <a:r>
              <a:rPr lang="en-US" sz="1400" dirty="0"/>
              <a:t> </a:t>
            </a:r>
            <a:r>
              <a:rPr lang="en-US" sz="1400" dirty="0" err="1"/>
              <a:t>percaya</a:t>
            </a:r>
            <a:r>
              <a:rPr lang="en-US" sz="1400" dirty="0"/>
              <a:t> </a:t>
            </a:r>
            <a:r>
              <a:rPr lang="en-US" sz="1400" dirty="0" err="1"/>
              <a:t>diri</a:t>
            </a:r>
            <a:r>
              <a:rPr lang="en-US" sz="1400" dirty="0"/>
              <a:t> </a:t>
            </a:r>
            <a:r>
              <a:rPr lang="en-US" sz="1400" dirty="0" err="1"/>
              <a:t>dan</a:t>
            </a:r>
            <a:r>
              <a:rPr lang="en-US" sz="1400" dirty="0"/>
              <a:t> </a:t>
            </a:r>
            <a:r>
              <a:rPr lang="en-US" sz="1400" dirty="0" err="1"/>
              <a:t>terus</a:t>
            </a:r>
            <a:r>
              <a:rPr lang="en-US" sz="1400" dirty="0"/>
              <a:t> </a:t>
            </a:r>
            <a:r>
              <a:rPr lang="en-US" sz="1400" dirty="0" err="1"/>
              <a:t>terang</a:t>
            </a:r>
            <a:r>
              <a:rPr lang="en-US" sz="1400" dirty="0"/>
              <a:t> </a:t>
            </a:r>
          </a:p>
          <a:p>
            <a:pPr marL="285750" marR="38100" lvl="0" indent="-285750" algn="just">
              <a:spcBef>
                <a:spcPts val="300"/>
              </a:spcBef>
              <a:buClr>
                <a:srgbClr val="282B2D"/>
              </a:buClr>
              <a:buSzPts val="1100"/>
              <a:buFont typeface="Wingdings" panose="05000000000000000000" pitchFamily="2" charset="2"/>
              <a:buChar char="§"/>
            </a:pPr>
            <a:r>
              <a:rPr lang="en-US" sz="1400" dirty="0" err="1"/>
              <a:t>Lebih</a:t>
            </a:r>
            <a:r>
              <a:rPr lang="en-US" sz="1400" dirty="0"/>
              <a:t> </a:t>
            </a:r>
            <a:r>
              <a:rPr lang="en-US" sz="1400" dirty="0" err="1"/>
              <a:t>dapat</a:t>
            </a:r>
            <a:r>
              <a:rPr lang="en-US" sz="1400" dirty="0"/>
              <a:t> </a:t>
            </a:r>
            <a:r>
              <a:rPr lang="en-US" sz="1400" dirty="0" err="1"/>
              <a:t>menerima</a:t>
            </a:r>
            <a:r>
              <a:rPr lang="en-US" sz="1400" dirty="0"/>
              <a:t> orang lain yang </a:t>
            </a:r>
            <a:r>
              <a:rPr lang="en-US" sz="1400" dirty="0" err="1"/>
              <a:t>sebelumnya</a:t>
            </a:r>
            <a:r>
              <a:rPr lang="en-US" sz="1400" dirty="0"/>
              <a:t> </a:t>
            </a:r>
            <a:r>
              <a:rPr lang="en-US" sz="1400" dirty="0" err="1" smtClean="0"/>
              <a:t>dihindari</a:t>
            </a:r>
            <a:r>
              <a:rPr lang="en-US" sz="1400" dirty="0" smtClean="0"/>
              <a:t> </a:t>
            </a:r>
            <a:endParaRPr lang="en-US" sz="1400" dirty="0"/>
          </a:p>
          <a:p>
            <a:pPr marL="285750" marR="38100" lvl="0" indent="-285750" algn="just">
              <a:spcBef>
                <a:spcPts val="300"/>
              </a:spcBef>
              <a:buClr>
                <a:srgbClr val="282B2D"/>
              </a:buClr>
              <a:buSzPts val="1100"/>
              <a:buFont typeface="Wingdings" panose="05000000000000000000" pitchFamily="2" charset="2"/>
              <a:buChar char="§"/>
            </a:pPr>
            <a:r>
              <a:rPr lang="en-US" sz="1400" dirty="0" err="1"/>
              <a:t>Perilaku</a:t>
            </a:r>
            <a:r>
              <a:rPr lang="en-US" sz="1400" dirty="0"/>
              <a:t> </a:t>
            </a:r>
            <a:r>
              <a:rPr lang="en-US" sz="1400" dirty="0" err="1"/>
              <a:t>lebih</a:t>
            </a:r>
            <a:r>
              <a:rPr lang="en-US" sz="1400" dirty="0"/>
              <a:t> </a:t>
            </a:r>
            <a:r>
              <a:rPr lang="en-US" sz="1400" dirty="0" err="1"/>
              <a:t>terkontrol</a:t>
            </a:r>
            <a:r>
              <a:rPr lang="en-US" sz="1400" dirty="0"/>
              <a:t> </a:t>
            </a:r>
            <a:r>
              <a:rPr lang="en-US" sz="1400" dirty="0" err="1"/>
              <a:t>dan</a:t>
            </a:r>
            <a:r>
              <a:rPr lang="en-US" sz="1400" dirty="0"/>
              <a:t> </a:t>
            </a:r>
            <a:r>
              <a:rPr lang="en-US" sz="1400" dirty="0" err="1"/>
              <a:t>kreatif</a:t>
            </a:r>
            <a:endParaRPr lang="en-US" sz="1400" dirty="0"/>
          </a:p>
        </p:txBody>
      </p:sp>
      <p:sp>
        <p:nvSpPr>
          <p:cNvPr id="1448" name="Google Shape;1448;p65"/>
          <p:cNvSpPr/>
          <p:nvPr/>
        </p:nvSpPr>
        <p:spPr>
          <a:xfrm rot="2897699">
            <a:off x="8006900" y="2449989"/>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50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651"/>
        <p:cNvGrpSpPr/>
        <p:nvPr/>
      </p:nvGrpSpPr>
      <p:grpSpPr>
        <a:xfrm>
          <a:off x="0" y="0"/>
          <a:ext cx="0" cy="0"/>
          <a:chOff x="0" y="0"/>
          <a:chExt cx="0" cy="0"/>
        </a:xfrm>
      </p:grpSpPr>
      <p:grpSp>
        <p:nvGrpSpPr>
          <p:cNvPr id="652" name="Google Shape;652;p45"/>
          <p:cNvGrpSpPr/>
          <p:nvPr/>
        </p:nvGrpSpPr>
        <p:grpSpPr>
          <a:xfrm>
            <a:off x="267631" y="2539999"/>
            <a:ext cx="1938350" cy="2353093"/>
            <a:chOff x="847688" y="1763875"/>
            <a:chExt cx="2268900" cy="2811250"/>
          </a:xfrm>
        </p:grpSpPr>
        <p:sp>
          <p:nvSpPr>
            <p:cNvPr id="653" name="Google Shape;653;p45"/>
            <p:cNvSpPr/>
            <p:nvPr/>
          </p:nvSpPr>
          <p:spPr>
            <a:xfrm>
              <a:off x="847688" y="1943825"/>
              <a:ext cx="2268900" cy="26313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5"/>
            <p:cNvSpPr/>
            <p:nvPr/>
          </p:nvSpPr>
          <p:spPr>
            <a:xfrm>
              <a:off x="1650950" y="1763875"/>
              <a:ext cx="662400" cy="298500"/>
            </a:xfrm>
            <a:prstGeom prst="rect">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5"/>
          <p:cNvGrpSpPr/>
          <p:nvPr/>
        </p:nvGrpSpPr>
        <p:grpSpPr>
          <a:xfrm>
            <a:off x="2436483" y="2539999"/>
            <a:ext cx="1988840" cy="2353093"/>
            <a:chOff x="3451363" y="1763875"/>
            <a:chExt cx="2268900" cy="2811250"/>
          </a:xfrm>
        </p:grpSpPr>
        <p:sp>
          <p:nvSpPr>
            <p:cNvPr id="656" name="Google Shape;656;p45"/>
            <p:cNvSpPr/>
            <p:nvPr/>
          </p:nvSpPr>
          <p:spPr>
            <a:xfrm>
              <a:off x="3451363" y="1943825"/>
              <a:ext cx="2268900" cy="26313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4278900" y="1763875"/>
              <a:ext cx="662400" cy="298500"/>
            </a:xfrm>
            <a:prstGeom prst="rect">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45"/>
          <p:cNvGrpSpPr/>
          <p:nvPr/>
        </p:nvGrpSpPr>
        <p:grpSpPr>
          <a:xfrm>
            <a:off x="4655825" y="2555423"/>
            <a:ext cx="1988840" cy="2337670"/>
            <a:chOff x="6027413" y="1819875"/>
            <a:chExt cx="2268900" cy="2792825"/>
          </a:xfrm>
        </p:grpSpPr>
        <p:sp>
          <p:nvSpPr>
            <p:cNvPr id="659" name="Google Shape;659;p45"/>
            <p:cNvSpPr/>
            <p:nvPr/>
          </p:nvSpPr>
          <p:spPr>
            <a:xfrm>
              <a:off x="6027413" y="1981400"/>
              <a:ext cx="2268900" cy="26313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5"/>
            <p:cNvSpPr/>
            <p:nvPr/>
          </p:nvSpPr>
          <p:spPr>
            <a:xfrm>
              <a:off x="6830675" y="1819875"/>
              <a:ext cx="662400" cy="298500"/>
            </a:xfrm>
            <a:prstGeom prst="rect">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45"/>
          <p:cNvSpPr txBox="1">
            <a:spLocks noGrp="1"/>
          </p:cNvSpPr>
          <p:nvPr>
            <p:ph type="title" idx="4"/>
          </p:nvPr>
        </p:nvSpPr>
        <p:spPr>
          <a:xfrm>
            <a:off x="132080" y="552439"/>
            <a:ext cx="8848561" cy="1080900"/>
          </a:xfrm>
          <a:prstGeom prst="rect">
            <a:avLst/>
          </a:prstGeom>
        </p:spPr>
        <p:txBody>
          <a:bodyPr spcFirstLastPara="1" wrap="square" lIns="91425" tIns="91425" rIns="91425" bIns="91425" anchor="ctr" anchorCtr="0">
            <a:noAutofit/>
          </a:bodyPr>
          <a:lstStyle/>
          <a:p>
            <a:pPr lvl="0" algn="just"/>
            <a:r>
              <a:rPr lang="en-US" sz="1200" b="0" dirty="0">
                <a:solidFill>
                  <a:schemeClr val="bg1"/>
                </a:solidFill>
                <a:latin typeface="Merriweather" panose="020B0604020202020204" charset="0"/>
              </a:rPr>
              <a:t>Carl Rogers </a:t>
            </a:r>
            <a:r>
              <a:rPr lang="en-US" sz="1200" b="0" dirty="0" err="1">
                <a:solidFill>
                  <a:schemeClr val="bg1"/>
                </a:solidFill>
                <a:latin typeface="Merriweather" panose="020B0604020202020204" charset="0"/>
              </a:rPr>
              <a:t>menggambarkan</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pribadi</a:t>
            </a:r>
            <a:r>
              <a:rPr lang="en-US" sz="1200" b="0" dirty="0">
                <a:solidFill>
                  <a:schemeClr val="bg1"/>
                </a:solidFill>
                <a:latin typeface="Merriweather" panose="020B0604020202020204" charset="0"/>
              </a:rPr>
              <a:t> yang </a:t>
            </a:r>
            <a:r>
              <a:rPr lang="en-US" sz="1200" b="0" dirty="0" err="1">
                <a:solidFill>
                  <a:schemeClr val="bg1"/>
                </a:solidFill>
                <a:latin typeface="Merriweather" panose="020B0604020202020204" charset="0"/>
              </a:rPr>
              <a:t>memiliki</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fungsi</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penuh</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atas</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dirinya</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sendiri</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akan</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mampu</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berfungsi</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penuh</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pada</a:t>
            </a:r>
            <a:r>
              <a:rPr lang="en-US" sz="1200" b="0" dirty="0">
                <a:solidFill>
                  <a:schemeClr val="bg1"/>
                </a:solidFill>
                <a:latin typeface="Merriweather" panose="020B0604020202020204" charset="0"/>
              </a:rPr>
              <a:t> </a:t>
            </a:r>
            <a:r>
              <a:rPr lang="en-US" sz="1200" b="0" dirty="0" err="1">
                <a:solidFill>
                  <a:schemeClr val="bg1"/>
                </a:solidFill>
                <a:latin typeface="Merriweather" panose="020B0604020202020204" charset="0"/>
              </a:rPr>
              <a:t>lingkungannya</a:t>
            </a:r>
            <a:r>
              <a:rPr lang="en-US" sz="1200" b="0" dirty="0">
                <a:solidFill>
                  <a:schemeClr val="bg1"/>
                </a:solidFill>
                <a:latin typeface="Merriweather" panose="020B0604020202020204" charset="0"/>
              </a:rPr>
              <a:t>. </a:t>
            </a:r>
            <a:r>
              <a:rPr lang="en-US" sz="1200" dirty="0" err="1">
                <a:solidFill>
                  <a:schemeClr val="bg1"/>
                </a:solidFill>
                <a:latin typeface="Merriweather" panose="020B0604020202020204" charset="0"/>
              </a:rPr>
              <a:t>Individu</a:t>
            </a:r>
            <a:r>
              <a:rPr lang="en-US" sz="1200" dirty="0">
                <a:solidFill>
                  <a:schemeClr val="bg1"/>
                </a:solidFill>
                <a:latin typeface="Merriweather" panose="020B0604020202020204" charset="0"/>
              </a:rPr>
              <a:t> yang </a:t>
            </a:r>
            <a:r>
              <a:rPr lang="en-US" sz="1200" dirty="0" err="1">
                <a:solidFill>
                  <a:schemeClr val="bg1"/>
                </a:solidFill>
                <a:latin typeface="Merriweather" panose="020B0604020202020204" charset="0"/>
              </a:rPr>
              <a:t>berfungsi</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penuh</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atas</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dirinya</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memiliki</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kemampuan</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adaptasi</a:t>
            </a:r>
            <a:r>
              <a:rPr lang="en-US" sz="1200" dirty="0">
                <a:solidFill>
                  <a:schemeClr val="bg1"/>
                </a:solidFill>
                <a:latin typeface="Merriweather" panose="020B0604020202020204" charset="0"/>
              </a:rPr>
              <a:t> yang </a:t>
            </a:r>
            <a:r>
              <a:rPr lang="en-US" sz="1200" dirty="0" err="1">
                <a:solidFill>
                  <a:schemeClr val="bg1"/>
                </a:solidFill>
                <a:latin typeface="Merriweather" panose="020B0604020202020204" charset="0"/>
              </a:rPr>
              <a:t>luwes</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dan</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harmonis</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pada</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lingkungannya</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dengan</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tetap</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memiliki</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nilai-nilai</a:t>
            </a:r>
            <a:r>
              <a:rPr lang="en-US" sz="1200" dirty="0">
                <a:solidFill>
                  <a:schemeClr val="bg1"/>
                </a:solidFill>
                <a:latin typeface="Merriweather" panose="020B0604020202020204" charset="0"/>
              </a:rPr>
              <a:t> </a:t>
            </a:r>
            <a:r>
              <a:rPr lang="en-US" sz="1200" dirty="0" err="1">
                <a:solidFill>
                  <a:schemeClr val="bg1"/>
                </a:solidFill>
                <a:latin typeface="Merriweather" panose="020B0604020202020204" charset="0"/>
              </a:rPr>
              <a:t>pribadi</a:t>
            </a:r>
            <a:r>
              <a:rPr lang="en-US" sz="1200" b="0" dirty="0">
                <a:solidFill>
                  <a:schemeClr val="bg1"/>
                </a:solidFill>
                <a:latin typeface="Merriweather" panose="020B0604020202020204" charset="0"/>
              </a:rPr>
              <a:t>.</a:t>
            </a:r>
          </a:p>
        </p:txBody>
      </p:sp>
      <p:sp>
        <p:nvSpPr>
          <p:cNvPr id="663" name="Google Shape;663;p45"/>
          <p:cNvSpPr txBox="1">
            <a:spLocks noGrp="1"/>
          </p:cNvSpPr>
          <p:nvPr>
            <p:ph type="subTitle" idx="1"/>
          </p:nvPr>
        </p:nvSpPr>
        <p:spPr>
          <a:xfrm>
            <a:off x="2461728" y="3259739"/>
            <a:ext cx="1938350" cy="900619"/>
          </a:xfrm>
          <a:prstGeom prst="rect">
            <a:avLst/>
          </a:prstGeom>
        </p:spPr>
        <p:txBody>
          <a:bodyPr spcFirstLastPara="1" wrap="square" lIns="91425" tIns="91425" rIns="91425" bIns="91425" anchor="t" anchorCtr="0">
            <a:noAutofit/>
          </a:bodyPr>
          <a:lstStyle/>
          <a:p>
            <a:pPr marL="0" lvl="0" indent="0"/>
            <a:r>
              <a:rPr lang="en-US" sz="1200" dirty="0" err="1"/>
              <a:t>Mengembangkan</a:t>
            </a:r>
            <a:r>
              <a:rPr lang="en-US" sz="1200" dirty="0"/>
              <a:t> </a:t>
            </a:r>
            <a:r>
              <a:rPr lang="en-US" sz="1200" dirty="0" err="1"/>
              <a:t>kepercayaan</a:t>
            </a:r>
            <a:r>
              <a:rPr lang="en-US" sz="1200" dirty="0"/>
              <a:t> </a:t>
            </a:r>
            <a:r>
              <a:rPr lang="en-US" sz="1200" dirty="0" err="1"/>
              <a:t>pada</a:t>
            </a:r>
            <a:r>
              <a:rPr lang="en-US" sz="1200" dirty="0"/>
              <a:t> orang lain (</a:t>
            </a:r>
            <a:r>
              <a:rPr lang="en-US" sz="1200" i="1" dirty="0"/>
              <a:t>organismic trusting</a:t>
            </a:r>
            <a:r>
              <a:rPr lang="en-US" sz="1200" dirty="0"/>
              <a:t>)</a:t>
            </a:r>
          </a:p>
        </p:txBody>
      </p:sp>
      <p:sp>
        <p:nvSpPr>
          <p:cNvPr id="665" name="Google Shape;665;p45"/>
          <p:cNvSpPr txBox="1">
            <a:spLocks noGrp="1"/>
          </p:cNvSpPr>
          <p:nvPr>
            <p:ph type="subTitle" idx="3"/>
          </p:nvPr>
        </p:nvSpPr>
        <p:spPr>
          <a:xfrm>
            <a:off x="4679886" y="3287665"/>
            <a:ext cx="1938350" cy="900619"/>
          </a:xfrm>
          <a:prstGeom prst="rect">
            <a:avLst/>
          </a:prstGeom>
        </p:spPr>
        <p:txBody>
          <a:bodyPr spcFirstLastPara="1" wrap="square" lIns="91425" tIns="91425" rIns="91425" bIns="91425" anchor="t" anchorCtr="0">
            <a:noAutofit/>
          </a:bodyPr>
          <a:lstStyle/>
          <a:p>
            <a:pPr marL="0" lvl="0" indent="0"/>
            <a:r>
              <a:rPr lang="en-US" sz="1200" dirty="0" err="1"/>
              <a:t>Bersikap</a:t>
            </a:r>
            <a:r>
              <a:rPr lang="en-US" sz="1200" dirty="0"/>
              <a:t> </a:t>
            </a:r>
            <a:r>
              <a:rPr lang="en-US" sz="1200" dirty="0" err="1"/>
              <a:t>terbuka</a:t>
            </a:r>
            <a:r>
              <a:rPr lang="en-US" sz="1200" dirty="0"/>
              <a:t> </a:t>
            </a:r>
            <a:r>
              <a:rPr lang="en-US" sz="1200" dirty="0" err="1"/>
              <a:t>pada</a:t>
            </a:r>
            <a:r>
              <a:rPr lang="en-US" sz="1200" dirty="0"/>
              <a:t> </a:t>
            </a:r>
            <a:r>
              <a:rPr lang="en-US" sz="1200" dirty="0" err="1"/>
              <a:t>pengalaman</a:t>
            </a:r>
            <a:r>
              <a:rPr lang="en-US" sz="1200" dirty="0"/>
              <a:t> (</a:t>
            </a:r>
            <a:r>
              <a:rPr lang="en-US" sz="1200" i="1" dirty="0" err="1"/>
              <a:t>experiental</a:t>
            </a:r>
            <a:r>
              <a:rPr lang="en-US" sz="1200" i="1" dirty="0"/>
              <a:t> freedom</a:t>
            </a:r>
            <a:r>
              <a:rPr lang="en-US" sz="1200" dirty="0"/>
              <a:t>)</a:t>
            </a:r>
          </a:p>
        </p:txBody>
      </p:sp>
      <p:sp>
        <p:nvSpPr>
          <p:cNvPr id="667" name="Google Shape;667;p45"/>
          <p:cNvSpPr txBox="1">
            <a:spLocks noGrp="1"/>
          </p:cNvSpPr>
          <p:nvPr>
            <p:ph type="subTitle" idx="6"/>
          </p:nvPr>
        </p:nvSpPr>
        <p:spPr>
          <a:xfrm>
            <a:off x="256779" y="3256973"/>
            <a:ext cx="1938350" cy="900619"/>
          </a:xfrm>
          <a:prstGeom prst="rect">
            <a:avLst/>
          </a:prstGeom>
        </p:spPr>
        <p:txBody>
          <a:bodyPr spcFirstLastPara="1" wrap="square" lIns="91425" tIns="91425" rIns="91425" bIns="91425" anchor="t" anchorCtr="0">
            <a:noAutofit/>
          </a:bodyPr>
          <a:lstStyle/>
          <a:p>
            <a:pPr marL="0" lvl="0" indent="0"/>
            <a:r>
              <a:rPr lang="en-US" sz="1400" dirty="0" err="1"/>
              <a:t>Merasa</a:t>
            </a:r>
            <a:r>
              <a:rPr lang="en-US" sz="1400" dirty="0"/>
              <a:t> </a:t>
            </a:r>
            <a:r>
              <a:rPr lang="en-US" sz="1400" dirty="0" err="1"/>
              <a:t>hidupnya</a:t>
            </a:r>
            <a:r>
              <a:rPr lang="en-US" sz="1400" dirty="0"/>
              <a:t> </a:t>
            </a:r>
            <a:r>
              <a:rPr lang="en-US" sz="1400" dirty="0" err="1"/>
              <a:t>bermakna</a:t>
            </a:r>
            <a:r>
              <a:rPr lang="en-US" sz="1400" dirty="0"/>
              <a:t> (</a:t>
            </a:r>
            <a:r>
              <a:rPr lang="en-US" sz="1400" i="1" dirty="0"/>
              <a:t>existential living</a:t>
            </a:r>
            <a:r>
              <a:rPr lang="en-US" sz="1400" dirty="0"/>
              <a:t>)</a:t>
            </a:r>
          </a:p>
        </p:txBody>
      </p:sp>
      <p:sp>
        <p:nvSpPr>
          <p:cNvPr id="668" name="Google Shape;668;p45"/>
          <p:cNvSpPr/>
          <p:nvPr/>
        </p:nvSpPr>
        <p:spPr>
          <a:xfrm rot="1098459">
            <a:off x="5437764" y="2059595"/>
            <a:ext cx="422595" cy="820033"/>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5"/>
          <p:cNvSpPr/>
          <p:nvPr/>
        </p:nvSpPr>
        <p:spPr>
          <a:xfrm>
            <a:off x="3102258" y="2152389"/>
            <a:ext cx="494103" cy="785575"/>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5"/>
          <p:cNvSpPr/>
          <p:nvPr/>
        </p:nvSpPr>
        <p:spPr>
          <a:xfrm rot="-1673549">
            <a:off x="823346" y="2036328"/>
            <a:ext cx="607986" cy="826926"/>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1" name="Google Shape;658;p45"/>
          <p:cNvGrpSpPr/>
          <p:nvPr/>
        </p:nvGrpSpPr>
        <p:grpSpPr>
          <a:xfrm>
            <a:off x="6872800" y="2539999"/>
            <a:ext cx="1988840" cy="2337670"/>
            <a:chOff x="6027413" y="1819875"/>
            <a:chExt cx="2268900" cy="2792825"/>
          </a:xfrm>
        </p:grpSpPr>
        <p:sp>
          <p:nvSpPr>
            <p:cNvPr id="22" name="Google Shape;659;p45"/>
            <p:cNvSpPr/>
            <p:nvPr/>
          </p:nvSpPr>
          <p:spPr>
            <a:xfrm>
              <a:off x="6027413" y="1981400"/>
              <a:ext cx="2268900" cy="26313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0;p45"/>
            <p:cNvSpPr/>
            <p:nvPr/>
          </p:nvSpPr>
          <p:spPr>
            <a:xfrm>
              <a:off x="6830675" y="1819875"/>
              <a:ext cx="662400" cy="298500"/>
            </a:xfrm>
            <a:prstGeom prst="rect">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665;p45"/>
          <p:cNvSpPr txBox="1">
            <a:spLocks/>
          </p:cNvSpPr>
          <p:nvPr/>
        </p:nvSpPr>
        <p:spPr>
          <a:xfrm>
            <a:off x="6898045" y="3287665"/>
            <a:ext cx="1938350" cy="9006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1pPr>
            <a:lvl2pPr marL="914400" marR="0" lvl="1"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2pPr>
            <a:lvl3pPr marL="1371600" marR="0" lvl="2"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3pPr>
            <a:lvl4pPr marL="1828800" marR="0" lvl="3"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4pPr>
            <a:lvl5pPr marL="2286000" marR="0" lvl="4"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5pPr>
            <a:lvl6pPr marL="2743200" marR="0" lvl="5"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6pPr>
            <a:lvl7pPr marL="3200400" marR="0" lvl="6"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7pPr>
            <a:lvl8pPr marL="3657600" marR="0" lvl="7"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8pPr>
            <a:lvl9pPr marL="4114800" marR="0" lvl="8" indent="-304800" algn="ctr" rtl="0">
              <a:lnSpc>
                <a:spcPct val="100000"/>
              </a:lnSpc>
              <a:spcBef>
                <a:spcPts val="0"/>
              </a:spcBef>
              <a:spcAft>
                <a:spcPts val="0"/>
              </a:spcAft>
              <a:buClr>
                <a:schemeClr val="lt1"/>
              </a:buClr>
              <a:buSzPts val="1100"/>
              <a:buFont typeface="Merriweather Light"/>
              <a:buNone/>
              <a:defRPr sz="1100" b="0" i="0" u="none" strike="noStrike" cap="none">
                <a:solidFill>
                  <a:schemeClr val="lt1"/>
                </a:solidFill>
                <a:latin typeface="Merriweather Light"/>
                <a:ea typeface="Merriweather Light"/>
                <a:cs typeface="Merriweather Light"/>
                <a:sym typeface="Merriweather Light"/>
              </a:defRPr>
            </a:lvl9pPr>
          </a:lstStyle>
          <a:p>
            <a:pPr marL="0" lvl="0" indent="0"/>
            <a:r>
              <a:rPr lang="en-US" sz="1200" dirty="0" err="1"/>
              <a:t>Kreatif</a:t>
            </a:r>
            <a:r>
              <a:rPr lang="en-US" sz="1200" dirty="0"/>
              <a:t> (</a:t>
            </a:r>
            <a:r>
              <a:rPr lang="en-US" sz="1200" i="1" dirty="0"/>
              <a:t>creativity</a:t>
            </a:r>
            <a:r>
              <a:rPr lang="en-US" sz="1200" dirty="0"/>
              <a:t>)</a:t>
            </a:r>
            <a:endParaRPr lang="en-US" sz="1200" dirty="0"/>
          </a:p>
        </p:txBody>
      </p:sp>
      <p:sp>
        <p:nvSpPr>
          <p:cNvPr id="26" name="Google Shape;668;p45"/>
          <p:cNvSpPr/>
          <p:nvPr/>
        </p:nvSpPr>
        <p:spPr>
          <a:xfrm rot="1098459">
            <a:off x="7614854" y="2016082"/>
            <a:ext cx="422595" cy="820033"/>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1;p45"/>
          <p:cNvSpPr txBox="1">
            <a:spLocks/>
          </p:cNvSpPr>
          <p:nvPr/>
        </p:nvSpPr>
        <p:spPr>
          <a:xfrm>
            <a:off x="132080" y="1572254"/>
            <a:ext cx="7871081" cy="4354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Playfair Display"/>
              <a:buNone/>
              <a:defRPr sz="1800" b="1"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lvl="0" algn="just"/>
            <a:r>
              <a:rPr lang="en-US" sz="1400" b="0" dirty="0" err="1"/>
              <a:t>Sifat</a:t>
            </a:r>
            <a:r>
              <a:rPr lang="en-US" sz="1400" b="0" dirty="0"/>
              <a:t> </a:t>
            </a:r>
            <a:r>
              <a:rPr lang="en-US" sz="1400" b="0" dirty="0" err="1"/>
              <a:t>khas</a:t>
            </a:r>
            <a:r>
              <a:rPr lang="en-US" sz="1400" b="0" dirty="0"/>
              <a:t> yang </a:t>
            </a:r>
            <a:r>
              <a:rPr lang="en-US" sz="1400" b="0" dirty="0" err="1"/>
              <a:t>terdapat</a:t>
            </a:r>
            <a:r>
              <a:rPr lang="en-US" sz="1400" b="0" dirty="0"/>
              <a:t> </a:t>
            </a:r>
            <a:r>
              <a:rPr lang="en-US" sz="1400" b="0" dirty="0" err="1"/>
              <a:t>pada</a:t>
            </a:r>
            <a:r>
              <a:rPr lang="en-US" sz="1400" b="0" dirty="0"/>
              <a:t> </a:t>
            </a:r>
            <a:r>
              <a:rPr lang="en-US" sz="1400" b="0" dirty="0" err="1"/>
              <a:t>setiap</a:t>
            </a:r>
            <a:r>
              <a:rPr lang="en-US" sz="1400" b="0" dirty="0"/>
              <a:t> </a:t>
            </a:r>
            <a:r>
              <a:rPr lang="en-US" sz="1400" b="0" dirty="0" err="1"/>
              <a:t>pribadi</a:t>
            </a:r>
            <a:r>
              <a:rPr lang="en-US" sz="1400" b="0" dirty="0"/>
              <a:t> yang </a:t>
            </a:r>
            <a:r>
              <a:rPr lang="en-US" sz="1400" b="0" dirty="0" err="1"/>
              <a:t>berfungsi</a:t>
            </a:r>
            <a:r>
              <a:rPr lang="en-US" sz="1400" b="0" dirty="0"/>
              <a:t> </a:t>
            </a:r>
            <a:r>
              <a:rPr lang="en-US" sz="1400" b="0" dirty="0" err="1"/>
              <a:t>penuh</a:t>
            </a:r>
            <a:r>
              <a:rPr lang="en-US" sz="1400" b="0" dirty="0"/>
              <a:t> (</a:t>
            </a:r>
            <a:r>
              <a:rPr lang="en-US" sz="1400" b="0" i="1" dirty="0"/>
              <a:t>fully functioning person</a:t>
            </a:r>
            <a:r>
              <a:rPr lang="en-US" sz="1400" b="0" dirty="0"/>
              <a:t>) </a:t>
            </a:r>
            <a:r>
              <a:rPr lang="en-US" sz="1400" b="0" dirty="0" err="1"/>
              <a:t>sebagai</a:t>
            </a:r>
            <a:r>
              <a:rPr lang="en-US" sz="1400" b="0" dirty="0"/>
              <a:t> </a:t>
            </a:r>
            <a:r>
              <a:rPr lang="en-US" sz="1400" b="0" dirty="0" err="1"/>
              <a:t>berikut</a:t>
            </a:r>
            <a:r>
              <a:rPr lang="en-US" sz="1400" b="0" dirty="0"/>
              <a:t>. </a:t>
            </a:r>
          </a:p>
        </p:txBody>
      </p:sp>
      <p:sp>
        <p:nvSpPr>
          <p:cNvPr id="2" name="Rectangle 1"/>
          <p:cNvSpPr/>
          <p:nvPr/>
        </p:nvSpPr>
        <p:spPr>
          <a:xfrm>
            <a:off x="132080" y="187026"/>
            <a:ext cx="5501827" cy="400110"/>
          </a:xfrm>
          <a:prstGeom prst="rect">
            <a:avLst/>
          </a:prstGeom>
        </p:spPr>
        <p:txBody>
          <a:bodyPr wrap="none">
            <a:spAutoFit/>
          </a:bodyPr>
          <a:lstStyle/>
          <a:p>
            <a:r>
              <a:rPr lang="it-IT" sz="2000" dirty="0" smtClean="0">
                <a:solidFill>
                  <a:schemeClr val="bg1"/>
                </a:solidFill>
                <a:latin typeface="Merriweather" panose="020B0604020202020204" charset="0"/>
              </a:rPr>
              <a:t>CIRI INDIVIDU YANG BERFUNGSI PENUH </a:t>
            </a:r>
            <a:endParaRPr lang="en-US" sz="2000" dirty="0">
              <a:solidFill>
                <a:schemeClr val="bg1"/>
              </a:solidFill>
              <a:latin typeface="Merriweather"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7" name="Google Shape;707;p50"/>
          <p:cNvSpPr txBox="1">
            <a:spLocks noGrp="1"/>
          </p:cNvSpPr>
          <p:nvPr>
            <p:ph type="title" idx="2"/>
          </p:nvPr>
        </p:nvSpPr>
        <p:spPr>
          <a:xfrm>
            <a:off x="177117" y="2599909"/>
            <a:ext cx="8520600" cy="934200"/>
          </a:xfrm>
          <a:prstGeom prst="rect">
            <a:avLst/>
          </a:prstGeom>
        </p:spPr>
        <p:txBody>
          <a:bodyPr spcFirstLastPara="1" wrap="square" lIns="91425" tIns="91425" rIns="91425" bIns="91425" anchor="b" anchorCtr="0">
            <a:noAutofit/>
          </a:bodyPr>
          <a:lstStyle/>
          <a:p>
            <a:pPr lvl="0"/>
            <a:r>
              <a:rPr lang="en" dirty="0"/>
              <a:t>TERIMA KASIH</a:t>
            </a:r>
            <a:endParaRPr dirty="0">
              <a:solidFill>
                <a:schemeClr val="lt1"/>
              </a:solidFill>
            </a:endParaRPr>
          </a:p>
        </p:txBody>
      </p:sp>
      <p:sp>
        <p:nvSpPr>
          <p:cNvPr id="708" name="Google Shape;708;p50"/>
          <p:cNvSpPr/>
          <p:nvPr/>
        </p:nvSpPr>
        <p:spPr>
          <a:xfrm rot="8765733">
            <a:off x="3072489" y="-326204"/>
            <a:ext cx="1414979" cy="3280879"/>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0"/>
          <p:cNvSpPr/>
          <p:nvPr/>
        </p:nvSpPr>
        <p:spPr>
          <a:xfrm rot="-10299065">
            <a:off x="3504189" y="-1058244"/>
            <a:ext cx="1360302" cy="2528795"/>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50"/>
          <p:cNvGrpSpPr/>
          <p:nvPr/>
        </p:nvGrpSpPr>
        <p:grpSpPr>
          <a:xfrm rot="10616378">
            <a:off x="4316710" y="-194946"/>
            <a:ext cx="1661574" cy="3277138"/>
            <a:chOff x="2375975" y="2648850"/>
            <a:chExt cx="1226950" cy="2419925"/>
          </a:xfrm>
        </p:grpSpPr>
        <p:sp>
          <p:nvSpPr>
            <p:cNvPr id="711" name="Google Shape;711;p5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50"/>
          <p:cNvSpPr/>
          <p:nvPr/>
        </p:nvSpPr>
        <p:spPr>
          <a:xfrm rot="-9825513">
            <a:off x="5122698" y="-1032049"/>
            <a:ext cx="1092365" cy="2065530"/>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0"/>
          <p:cNvSpPr/>
          <p:nvPr/>
        </p:nvSpPr>
        <p:spPr>
          <a:xfrm rot="10129432">
            <a:off x="5634688" y="-1831065"/>
            <a:ext cx="1415005" cy="3280939"/>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p:nvPr/>
        </p:nvSpPr>
        <p:spPr>
          <a:xfrm rot="-10299065">
            <a:off x="6887314" y="-1469119"/>
            <a:ext cx="1360302" cy="2528795"/>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0"/>
          <p:cNvSpPr/>
          <p:nvPr/>
        </p:nvSpPr>
        <p:spPr>
          <a:xfrm rot="-9925187" flipH="1">
            <a:off x="1007091" y="-1152849"/>
            <a:ext cx="1309553" cy="2448314"/>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0"/>
          <p:cNvSpPr/>
          <p:nvPr/>
        </p:nvSpPr>
        <p:spPr>
          <a:xfrm rot="10800000">
            <a:off x="1819621" y="-1278251"/>
            <a:ext cx="1548105" cy="3666751"/>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8"/>
          <p:cNvSpPr txBox="1">
            <a:spLocks noGrp="1"/>
          </p:cNvSpPr>
          <p:nvPr>
            <p:ph type="title"/>
          </p:nvPr>
        </p:nvSpPr>
        <p:spPr>
          <a:xfrm>
            <a:off x="1137664" y="170735"/>
            <a:ext cx="5933696" cy="578400"/>
          </a:xfrm>
          <a:prstGeom prst="rect">
            <a:avLst/>
          </a:prstGeom>
        </p:spPr>
        <p:txBody>
          <a:bodyPr spcFirstLastPara="1" wrap="square" lIns="91425" tIns="91425" rIns="91425" bIns="91425" anchor="ctr" anchorCtr="0">
            <a:noAutofit/>
          </a:bodyPr>
          <a:lstStyle/>
          <a:p>
            <a:pPr lvl="0" algn="ctr"/>
            <a:r>
              <a:rPr lang="en-US" sz="1600" dirty="0" err="1"/>
              <a:t>Perbedaan</a:t>
            </a:r>
            <a:r>
              <a:rPr lang="en-US" sz="1600" dirty="0"/>
              <a:t> </a:t>
            </a:r>
            <a:r>
              <a:rPr lang="en-US" sz="1600" dirty="0" err="1" smtClean="0"/>
              <a:t>konseling</a:t>
            </a:r>
            <a:r>
              <a:rPr lang="en-US" sz="1600" dirty="0" smtClean="0"/>
              <a:t> </a:t>
            </a:r>
            <a:r>
              <a:rPr lang="en-US" sz="1600" dirty="0"/>
              <a:t>individual </a:t>
            </a:r>
            <a:r>
              <a:rPr lang="en-US" sz="1600" dirty="0" err="1"/>
              <a:t>dengan</a:t>
            </a:r>
            <a:r>
              <a:rPr lang="en-US" sz="1600" dirty="0"/>
              <a:t> </a:t>
            </a:r>
            <a:r>
              <a:rPr lang="en-US" sz="1600" dirty="0" err="1"/>
              <a:t>konseling</a:t>
            </a:r>
            <a:r>
              <a:rPr lang="en-US" sz="1600" dirty="0"/>
              <a:t> </a:t>
            </a:r>
            <a:r>
              <a:rPr lang="en-US" sz="1600" dirty="0" err="1" smtClean="0"/>
              <a:t>kelompok</a:t>
            </a:r>
            <a:r>
              <a:rPr lang="en-US" sz="1600" dirty="0" smtClean="0"/>
              <a:t>.</a:t>
            </a:r>
            <a:endParaRPr sz="1600" dirty="0">
              <a:latin typeface="Playfair Display Black"/>
              <a:ea typeface="Playfair Display Black"/>
              <a:cs typeface="Playfair Display Black"/>
              <a:sym typeface="Playfair Display Black"/>
            </a:endParaRPr>
          </a:p>
        </p:txBody>
      </p:sp>
      <p:sp>
        <p:nvSpPr>
          <p:cNvPr id="691" name="Google Shape;691;p48"/>
          <p:cNvSpPr/>
          <p:nvPr/>
        </p:nvSpPr>
        <p:spPr>
          <a:xfrm rot="246160">
            <a:off x="8068559" y="3423350"/>
            <a:ext cx="1195836" cy="1681672"/>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0" y="3866472"/>
            <a:ext cx="786114" cy="1238897"/>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Table 2"/>
          <p:cNvGraphicFramePr>
            <a:graphicFrameLocks noGrp="1"/>
          </p:cNvGraphicFramePr>
          <p:nvPr>
            <p:extLst>
              <p:ext uri="{D42A27DB-BD31-4B8C-83A1-F6EECF244321}">
                <p14:modId xmlns:p14="http://schemas.microsoft.com/office/powerpoint/2010/main" val="4102663954"/>
              </p:ext>
            </p:extLst>
          </p:nvPr>
        </p:nvGraphicFramePr>
        <p:xfrm>
          <a:off x="552432" y="1118928"/>
          <a:ext cx="8093728" cy="2936240"/>
        </p:xfrm>
        <a:graphic>
          <a:graphicData uri="http://schemas.openxmlformats.org/drawingml/2006/table">
            <a:tbl>
              <a:tblPr firstRow="1" bandRow="1">
                <a:tableStyleId>{47C76EC2-3BCA-481F-AE52-86BD28C0F941}</a:tableStyleId>
              </a:tblPr>
              <a:tblGrid>
                <a:gridCol w="4019568">
                  <a:extLst>
                    <a:ext uri="{9D8B030D-6E8A-4147-A177-3AD203B41FA5}">
                      <a16:colId xmlns:a16="http://schemas.microsoft.com/office/drawing/2014/main" val="897282936"/>
                    </a:ext>
                  </a:extLst>
                </a:gridCol>
                <a:gridCol w="4074160">
                  <a:extLst>
                    <a:ext uri="{9D8B030D-6E8A-4147-A177-3AD203B41FA5}">
                      <a16:colId xmlns:a16="http://schemas.microsoft.com/office/drawing/2014/main" val="1991779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err="1" smtClean="0">
                          <a:solidFill>
                            <a:schemeClr val="dk1"/>
                          </a:solidFill>
                          <a:latin typeface="Playfair Display" panose="020B0604020202020204" charset="0"/>
                          <a:ea typeface="Playfair Display Black"/>
                          <a:cs typeface="Playfair Display Black"/>
                          <a:sym typeface="Playfair Display Black"/>
                        </a:rPr>
                        <a:t>Konseling</a:t>
                      </a:r>
                      <a:r>
                        <a:rPr lang="en-US" sz="1400" b="1" dirty="0" smtClean="0">
                          <a:solidFill>
                            <a:schemeClr val="dk1"/>
                          </a:solidFill>
                          <a:latin typeface="Playfair Display" panose="020B0604020202020204" charset="0"/>
                          <a:ea typeface="Playfair Display Black"/>
                          <a:cs typeface="Playfair Display Black"/>
                          <a:sym typeface="Playfair Display Black"/>
                        </a:rPr>
                        <a:t> Individual</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err="1" smtClean="0">
                          <a:solidFill>
                            <a:schemeClr val="bg1"/>
                          </a:solidFill>
                          <a:latin typeface="Playfair Display" panose="020B0604020202020204" charset="0"/>
                          <a:ea typeface="Playfair Display Black"/>
                          <a:cs typeface="Playfair Display Black"/>
                          <a:sym typeface="Playfair Display Black"/>
                        </a:rPr>
                        <a:t>Konseling</a:t>
                      </a:r>
                      <a:r>
                        <a:rPr lang="en-US" sz="1400" b="1" dirty="0" smtClean="0">
                          <a:solidFill>
                            <a:schemeClr val="bg1"/>
                          </a:solidFill>
                          <a:latin typeface="Playfair Display" panose="020B0604020202020204" charset="0"/>
                          <a:ea typeface="Playfair Display Black"/>
                          <a:cs typeface="Playfair Display Black"/>
                          <a:sym typeface="Playfair Display Black"/>
                        </a:rPr>
                        <a:t> </a:t>
                      </a:r>
                      <a:r>
                        <a:rPr lang="en-US" sz="1400" b="1" dirty="0" err="1" smtClean="0">
                          <a:solidFill>
                            <a:schemeClr val="bg1"/>
                          </a:solidFill>
                          <a:latin typeface="Playfair Display" panose="020B0604020202020204" charset="0"/>
                          <a:ea typeface="Playfair Display Black"/>
                          <a:cs typeface="Playfair Display Black"/>
                          <a:sym typeface="Playfair Display Black"/>
                        </a:rPr>
                        <a:t>Kelompok</a:t>
                      </a:r>
                      <a:endParaRPr lang="en-US" sz="1400" b="1" dirty="0" smtClean="0">
                        <a:solidFill>
                          <a:schemeClr val="bg1"/>
                        </a:solidFill>
                        <a:latin typeface="Playfair Display" panose="020B0604020202020204" charset="0"/>
                        <a:ea typeface="Playfair Display Black"/>
                        <a:cs typeface="Playfair Display Black"/>
                        <a:sym typeface="Playfair Display Black"/>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287562509"/>
                  </a:ext>
                </a:extLst>
              </a:tr>
              <a:tr h="370840">
                <a:tc>
                  <a:txBody>
                    <a:bodyPr/>
                    <a:lstStyle/>
                    <a:p>
                      <a:pPr algn="ctr"/>
                      <a:r>
                        <a:rPr lang="en-US" sz="1200" b="0" i="0" u="none" strike="noStrike" cap="none" dirty="0" err="1" smtClean="0">
                          <a:solidFill>
                            <a:srgbClr val="000000"/>
                          </a:solidFill>
                          <a:effectLst/>
                          <a:latin typeface="Merriweather" panose="020B0604020202020204" charset="0"/>
                          <a:ea typeface="Arial"/>
                          <a:cs typeface="Arial"/>
                          <a:sym typeface="Arial"/>
                        </a:rPr>
                        <a:t>Hubungan</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antarpribadi</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konseli</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dan</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konselor</a:t>
                      </a:r>
                      <a:r>
                        <a:rPr lang="en-US" sz="1200" b="0" i="0" u="none" strike="noStrike" cap="none" dirty="0" smtClean="0">
                          <a:solidFill>
                            <a:srgbClr val="000000"/>
                          </a:solidFill>
                          <a:effectLst/>
                          <a:latin typeface="Merriweather" panose="020B0604020202020204" charset="0"/>
                          <a:ea typeface="Arial"/>
                          <a:cs typeface="Arial"/>
                          <a:sym typeface="Arial"/>
                        </a:rPr>
                        <a:t> </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cap="none" dirty="0" err="1" smtClean="0">
                          <a:solidFill>
                            <a:schemeClr val="bg1"/>
                          </a:solidFill>
                          <a:effectLst/>
                          <a:latin typeface="Merriweather" panose="020B0604020202020204" charset="0"/>
                          <a:ea typeface="Arial"/>
                          <a:cs typeface="Arial"/>
                          <a:sym typeface="Arial"/>
                        </a:rPr>
                        <a:t>Hubungan</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antara</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konselor</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dan</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konseli</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dan</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antar</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konseli</a:t>
                      </a:r>
                      <a:r>
                        <a:rPr lang="en-US" sz="1200" b="0" i="0" u="none" strike="noStrike" cap="none" dirty="0" smtClean="0">
                          <a:solidFill>
                            <a:schemeClr val="bg1"/>
                          </a:solidFill>
                          <a:effectLst/>
                          <a:latin typeface="Merriweather" panose="020B0604020202020204" charset="0"/>
                          <a:ea typeface="Arial"/>
                          <a:cs typeface="Arial"/>
                          <a:sym typeface="Arial"/>
                        </a:rPr>
                        <a:t> </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130986"/>
                  </a:ext>
                </a:extLst>
              </a:tr>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err="1" smtClean="0">
                          <a:solidFill>
                            <a:srgbClr val="000000"/>
                          </a:solidFill>
                          <a:effectLst/>
                          <a:latin typeface="Merriweather" panose="020B0604020202020204" charset="0"/>
                          <a:ea typeface="Arial"/>
                          <a:cs typeface="Arial"/>
                          <a:sym typeface="Arial"/>
                        </a:rPr>
                        <a:t>Jumlah</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konseli</a:t>
                      </a:r>
                      <a:r>
                        <a:rPr lang="en-US" sz="1200" b="0" i="0" u="none" strike="noStrike" cap="none" dirty="0" smtClean="0">
                          <a:solidFill>
                            <a:srgbClr val="000000"/>
                          </a:solidFill>
                          <a:effectLst/>
                          <a:latin typeface="Merriweather" panose="020B0604020202020204" charset="0"/>
                          <a:ea typeface="Arial"/>
                          <a:cs typeface="Arial"/>
                          <a:sym typeface="Arial"/>
                        </a:rPr>
                        <a:t> 1 (</a:t>
                      </a:r>
                      <a:r>
                        <a:rPr lang="en-US" sz="1200" b="0" i="0" u="none" strike="noStrike" cap="none" dirty="0" err="1" smtClean="0">
                          <a:solidFill>
                            <a:srgbClr val="000000"/>
                          </a:solidFill>
                          <a:effectLst/>
                          <a:latin typeface="Merriweather" panose="020B0604020202020204" charset="0"/>
                          <a:ea typeface="Arial"/>
                          <a:cs typeface="Arial"/>
                          <a:sym typeface="Arial"/>
                        </a:rPr>
                        <a:t>satu</a:t>
                      </a:r>
                      <a:r>
                        <a:rPr lang="en-US" sz="1200" b="0" i="0" u="none" strike="noStrike" cap="none" dirty="0" smtClean="0">
                          <a:solidFill>
                            <a:srgbClr val="000000"/>
                          </a:solidFill>
                          <a:effectLst/>
                          <a:latin typeface="Merriweather" panose="020B0604020202020204" charset="0"/>
                          <a:ea typeface="Arial"/>
                          <a:cs typeface="Arial"/>
                          <a:sym typeface="Arial"/>
                        </a:rPr>
                        <a:t>) </a:t>
                      </a:r>
                      <a:endParaRPr lang="en-US" sz="1200" dirty="0">
                        <a:latin typeface="Merriweather" panose="020B060402020202020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smtClean="0">
                          <a:solidFill>
                            <a:schemeClr val="bg1"/>
                          </a:solidFill>
                          <a:effectLst/>
                          <a:latin typeface="Merriweather" panose="020B0604020202020204" charset="0"/>
                          <a:ea typeface="Arial"/>
                          <a:cs typeface="Arial"/>
                          <a:sym typeface="Arial"/>
                        </a:rPr>
                        <a:t>Jumlah konseli lebih dari 1 (satu)</a:t>
                      </a:r>
                      <a:endParaRPr lang="en-US" sz="1200" dirty="0">
                        <a:solidFill>
                          <a:schemeClr val="bg1"/>
                        </a:solidFill>
                        <a:latin typeface="Merriweather" panose="020B060402020202020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090663"/>
                  </a:ext>
                </a:extLst>
              </a:tr>
              <a:tr h="370840">
                <a:tc>
                  <a:txBody>
                    <a:bodyPr/>
                    <a:lstStyle/>
                    <a:p>
                      <a:pPr algn="ctr"/>
                      <a:r>
                        <a:rPr lang="en-US" sz="1200" b="0" i="0" u="none" strike="noStrike" cap="none" dirty="0" err="1" smtClean="0">
                          <a:solidFill>
                            <a:srgbClr val="000000"/>
                          </a:solidFill>
                          <a:effectLst/>
                          <a:latin typeface="Merriweather" panose="020B0604020202020204" charset="0"/>
                          <a:ea typeface="Arial"/>
                          <a:cs typeface="Arial"/>
                          <a:sym typeface="Arial"/>
                        </a:rPr>
                        <a:t>Tanggung</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jawab</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konseli</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lebih</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pada</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diri</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sendiri</a:t>
                      </a:r>
                      <a:r>
                        <a:rPr lang="en-US" sz="1200" b="0" i="0" u="none" strike="noStrike" cap="none" dirty="0" smtClean="0">
                          <a:solidFill>
                            <a:srgbClr val="000000"/>
                          </a:solidFill>
                          <a:effectLst/>
                          <a:latin typeface="Merriweather" panose="020B0604020202020204" charset="0"/>
                          <a:ea typeface="Arial"/>
                          <a:cs typeface="Arial"/>
                          <a:sym typeface="Arial"/>
                        </a:rPr>
                        <a:t> </a:t>
                      </a:r>
                    </a:p>
                    <a:p>
                      <a:pPr algn="ctr"/>
                      <a:endParaRPr lang="en-US" sz="1200" dirty="0">
                        <a:latin typeface="Merriweather" panose="020B060402020202020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cap="none" dirty="0" err="1" smtClean="0">
                          <a:solidFill>
                            <a:schemeClr val="bg1"/>
                          </a:solidFill>
                          <a:effectLst/>
                          <a:latin typeface="Merriweather" panose="020B0604020202020204" charset="0"/>
                          <a:ea typeface="Arial"/>
                          <a:cs typeface="Arial"/>
                          <a:sym typeface="Arial"/>
                        </a:rPr>
                        <a:t>Konseli</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bertanggung</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jawab</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atas</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dirinya</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sendiri</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juga</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membantu</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sesama</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konseli</a:t>
                      </a:r>
                      <a:r>
                        <a:rPr lang="en-US" sz="1200" b="0" i="0" u="none" strike="noStrike" cap="none" dirty="0" smtClean="0">
                          <a:solidFill>
                            <a:schemeClr val="bg1"/>
                          </a:solidFill>
                          <a:effectLst/>
                          <a:latin typeface="Merriweather" panose="020B0604020202020204" charset="0"/>
                          <a:ea typeface="Arial"/>
                          <a:cs typeface="Arial"/>
                          <a:sym typeface="Arial"/>
                        </a:rPr>
                        <a:t> lain </a:t>
                      </a:r>
                      <a:endParaRPr lang="en-US" sz="1200" dirty="0">
                        <a:solidFill>
                          <a:schemeClr val="bg1"/>
                        </a:solidFill>
                        <a:latin typeface="Merriweather" panose="020B060402020202020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7062785"/>
                  </a:ext>
                </a:extLst>
              </a:tr>
              <a:tr h="370840">
                <a:tc>
                  <a:txBody>
                    <a:bodyPr/>
                    <a:lstStyle/>
                    <a:p>
                      <a:pPr algn="ctr"/>
                      <a:r>
                        <a:rPr lang="en-US" sz="1200" b="0" i="0" u="none" strike="noStrike" cap="none" dirty="0" err="1" smtClean="0">
                          <a:solidFill>
                            <a:srgbClr val="000000"/>
                          </a:solidFill>
                          <a:effectLst/>
                          <a:latin typeface="Merriweather" panose="020B0604020202020204" charset="0"/>
                          <a:ea typeface="Arial"/>
                          <a:cs typeface="Arial"/>
                          <a:sym typeface="Arial"/>
                        </a:rPr>
                        <a:t>Pusat</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perhatian</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terfokus</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pada</a:t>
                      </a:r>
                      <a:r>
                        <a:rPr lang="en-US" sz="1200" b="0" i="0" u="none" strike="noStrike" cap="none" dirty="0" smtClean="0">
                          <a:solidFill>
                            <a:srgbClr val="000000"/>
                          </a:solidFill>
                          <a:effectLst/>
                          <a:latin typeface="Merriweather" panose="020B0604020202020204" charset="0"/>
                          <a:ea typeface="Arial"/>
                          <a:cs typeface="Arial"/>
                          <a:sym typeface="Arial"/>
                        </a:rPr>
                        <a:t> masa </a:t>
                      </a:r>
                      <a:r>
                        <a:rPr lang="en-US" sz="1200" b="0" i="0" u="none" strike="noStrike" cap="none" dirty="0" err="1" smtClean="0">
                          <a:solidFill>
                            <a:srgbClr val="000000"/>
                          </a:solidFill>
                          <a:effectLst/>
                          <a:latin typeface="Merriweather" panose="020B0604020202020204" charset="0"/>
                          <a:ea typeface="Arial"/>
                          <a:cs typeface="Arial"/>
                          <a:sym typeface="Arial"/>
                        </a:rPr>
                        <a:t>lalu</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dan</a:t>
                      </a:r>
                      <a:r>
                        <a:rPr lang="en-US" sz="1200" b="0" i="0" u="none" strike="noStrike" cap="none" dirty="0" smtClean="0">
                          <a:solidFill>
                            <a:srgbClr val="000000"/>
                          </a:solidFill>
                          <a:effectLst/>
                          <a:latin typeface="Merriweather" panose="020B0604020202020204" charset="0"/>
                          <a:ea typeface="Arial"/>
                          <a:cs typeface="Arial"/>
                          <a:sym typeface="Arial"/>
                        </a:rPr>
                        <a:t> masa yang </a:t>
                      </a:r>
                      <a:r>
                        <a:rPr lang="en-US" sz="1200" b="0" i="0" u="none" strike="noStrike" cap="none" dirty="0" err="1" smtClean="0">
                          <a:solidFill>
                            <a:srgbClr val="000000"/>
                          </a:solidFill>
                          <a:effectLst/>
                          <a:latin typeface="Merriweather" panose="020B0604020202020204" charset="0"/>
                          <a:ea typeface="Arial"/>
                          <a:cs typeface="Arial"/>
                          <a:sym typeface="Arial"/>
                        </a:rPr>
                        <a:t>akan</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datang</a:t>
                      </a:r>
                      <a:endParaRPr lang="en-US" sz="1200" dirty="0">
                        <a:latin typeface="Merriweather" panose="020B060402020202020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cap="none" dirty="0" err="1" smtClean="0">
                          <a:solidFill>
                            <a:schemeClr val="bg1"/>
                          </a:solidFill>
                          <a:effectLst/>
                          <a:latin typeface="Merriweather" panose="020B0604020202020204" charset="0"/>
                          <a:ea typeface="Arial"/>
                          <a:cs typeface="Arial"/>
                          <a:sym typeface="Arial"/>
                        </a:rPr>
                        <a:t>Pusat</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perhatian</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terfokus</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pada</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1" u="none" strike="noStrike" cap="none" dirty="0" smtClean="0">
                          <a:solidFill>
                            <a:schemeClr val="bg1"/>
                          </a:solidFill>
                          <a:effectLst/>
                          <a:latin typeface="Merriweather" panose="020B0604020202020204" charset="0"/>
                          <a:ea typeface="Arial"/>
                          <a:cs typeface="Arial"/>
                          <a:sym typeface="Arial"/>
                        </a:rPr>
                        <a:t>here</a:t>
                      </a:r>
                      <a:r>
                        <a:rPr lang="en-US" sz="1200" b="0" i="0" u="none" strike="noStrike" cap="none" dirty="0" smtClean="0">
                          <a:solidFill>
                            <a:schemeClr val="bg1"/>
                          </a:solidFill>
                          <a:effectLst/>
                          <a:latin typeface="Merriweather" panose="020B0604020202020204" charset="0"/>
                          <a:ea typeface="Arial"/>
                          <a:cs typeface="Arial"/>
                          <a:sym typeface="Arial"/>
                        </a:rPr>
                        <a:t>” and “</a:t>
                      </a:r>
                      <a:r>
                        <a:rPr lang="en-US" sz="1200" b="0" i="1" u="none" strike="noStrike" cap="none" dirty="0" smtClean="0">
                          <a:solidFill>
                            <a:schemeClr val="bg1"/>
                          </a:solidFill>
                          <a:effectLst/>
                          <a:latin typeface="Merriweather" panose="020B0604020202020204" charset="0"/>
                          <a:ea typeface="Arial"/>
                          <a:cs typeface="Arial"/>
                          <a:sym typeface="Arial"/>
                        </a:rPr>
                        <a:t>now</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kelompok</a:t>
                      </a:r>
                      <a:r>
                        <a:rPr lang="en-US" sz="1200" b="0" i="0" u="none" strike="noStrike" cap="none" dirty="0" smtClean="0">
                          <a:solidFill>
                            <a:schemeClr val="bg1"/>
                          </a:solidFill>
                          <a:effectLst/>
                          <a:latin typeface="Merriweather" panose="020B0604020202020204" charset="0"/>
                          <a:ea typeface="Arial"/>
                          <a:cs typeface="Arial"/>
                          <a:sym typeface="Arial"/>
                        </a:rPr>
                        <a:t> </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612128"/>
                  </a:ext>
                </a:extLst>
              </a:tr>
              <a:tr h="370840">
                <a:tc>
                  <a:txBody>
                    <a:bodyPr/>
                    <a:lstStyle/>
                    <a:p>
                      <a:pPr algn="ctr"/>
                      <a:r>
                        <a:rPr lang="en-US" sz="1200" b="0" i="0" u="none" strike="noStrike" cap="none" dirty="0" smtClean="0">
                          <a:solidFill>
                            <a:srgbClr val="000000"/>
                          </a:solidFill>
                          <a:effectLst/>
                          <a:latin typeface="Merriweather" panose="020B0604020202020204" charset="0"/>
                          <a:ea typeface="Arial"/>
                          <a:cs typeface="Arial"/>
                          <a:sym typeface="Arial"/>
                        </a:rPr>
                        <a:t>Reality testing (</a:t>
                      </a:r>
                      <a:r>
                        <a:rPr lang="en-US" sz="1200" b="0" i="0" u="none" strike="noStrike" cap="none" dirty="0" err="1" smtClean="0">
                          <a:solidFill>
                            <a:srgbClr val="000000"/>
                          </a:solidFill>
                          <a:effectLst/>
                          <a:latin typeface="Merriweather" panose="020B0604020202020204" charset="0"/>
                          <a:ea typeface="Arial"/>
                          <a:cs typeface="Arial"/>
                          <a:sym typeface="Arial"/>
                        </a:rPr>
                        <a:t>kemungkinan</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untuk</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menilai</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apakah</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konseli</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masih</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mempunyai</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realitas</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lebih</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ditentukan</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Oleh</a:t>
                      </a:r>
                      <a:r>
                        <a:rPr lang="en-US" sz="1200" b="0" i="0" u="none" strike="noStrike" cap="none" dirty="0" smtClean="0">
                          <a:solidFill>
                            <a:srgbClr val="000000"/>
                          </a:solidFill>
                          <a:effectLst/>
                          <a:latin typeface="Merriweather" panose="020B0604020202020204" charset="0"/>
                          <a:ea typeface="Arial"/>
                          <a:cs typeface="Arial"/>
                          <a:sym typeface="Arial"/>
                        </a:rPr>
                        <a:t> </a:t>
                      </a:r>
                      <a:r>
                        <a:rPr lang="en-US" sz="1200" b="0" i="0" u="none" strike="noStrike" cap="none" dirty="0" err="1" smtClean="0">
                          <a:solidFill>
                            <a:srgbClr val="000000"/>
                          </a:solidFill>
                          <a:effectLst/>
                          <a:latin typeface="Merriweather" panose="020B0604020202020204" charset="0"/>
                          <a:ea typeface="Arial"/>
                          <a:cs typeface="Arial"/>
                          <a:sym typeface="Arial"/>
                        </a:rPr>
                        <a:t>konselor</a:t>
                      </a:r>
                      <a:r>
                        <a:rPr lang="en-US" sz="1200" b="0" i="0" u="none" strike="noStrike" cap="none" dirty="0" smtClean="0">
                          <a:solidFill>
                            <a:srgbClr val="000000"/>
                          </a:solidFill>
                          <a:effectLst/>
                          <a:latin typeface="Merriweather" panose="020B0604020202020204" charset="0"/>
                          <a:ea typeface="Arial"/>
                          <a:cs typeface="Arial"/>
                          <a:sym typeface="Arial"/>
                        </a:rPr>
                        <a:t> </a:t>
                      </a:r>
                    </a:p>
                    <a:p>
                      <a:pPr algn="ctr"/>
                      <a:endParaRPr lang="en-US" sz="1200" dirty="0">
                        <a:latin typeface="Merriweather" panose="020B060402020202020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cap="none" dirty="0" smtClean="0">
                          <a:solidFill>
                            <a:schemeClr val="bg1"/>
                          </a:solidFill>
                          <a:effectLst/>
                          <a:latin typeface="Merriweather" panose="020B0604020202020204" charset="0"/>
                          <a:ea typeface="Arial"/>
                          <a:cs typeface="Arial"/>
                          <a:sym typeface="Arial"/>
                        </a:rPr>
                        <a:t>Reality testing </a:t>
                      </a:r>
                      <a:r>
                        <a:rPr lang="en-US" sz="1200" b="0" i="0" u="none" strike="noStrike" cap="none" dirty="0" err="1" smtClean="0">
                          <a:solidFill>
                            <a:schemeClr val="bg1"/>
                          </a:solidFill>
                          <a:effectLst/>
                          <a:latin typeface="Merriweather" panose="020B0604020202020204" charset="0"/>
                          <a:ea typeface="Arial"/>
                          <a:cs typeface="Arial"/>
                          <a:sym typeface="Arial"/>
                        </a:rPr>
                        <a:t>dilakukan</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oleh</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anggota</a:t>
                      </a:r>
                      <a:r>
                        <a:rPr lang="en-US" sz="1200" b="0" i="0" u="none" strike="noStrike" cap="none" dirty="0" smtClean="0">
                          <a:solidFill>
                            <a:schemeClr val="bg1"/>
                          </a:solidFill>
                          <a:effectLst/>
                          <a:latin typeface="Merriweather" panose="020B0604020202020204" charset="0"/>
                          <a:ea typeface="Arial"/>
                          <a:cs typeface="Arial"/>
                          <a:sym typeface="Arial"/>
                        </a:rPr>
                        <a:t> </a:t>
                      </a:r>
                      <a:r>
                        <a:rPr lang="en-US" sz="1200" b="0" i="0" u="none" strike="noStrike" cap="none" dirty="0" err="1" smtClean="0">
                          <a:solidFill>
                            <a:schemeClr val="bg1"/>
                          </a:solidFill>
                          <a:effectLst/>
                          <a:latin typeface="Merriweather" panose="020B0604020202020204" charset="0"/>
                          <a:ea typeface="Arial"/>
                          <a:cs typeface="Arial"/>
                          <a:sym typeface="Arial"/>
                        </a:rPr>
                        <a:t>kelompok</a:t>
                      </a:r>
                      <a:r>
                        <a:rPr lang="en-US" sz="1200" b="0" i="0" u="none" strike="noStrike" cap="none" dirty="0" smtClean="0">
                          <a:solidFill>
                            <a:schemeClr val="bg1"/>
                          </a:solidFill>
                          <a:effectLst/>
                          <a:latin typeface="Merriweather" panose="020B0604020202020204" charset="0"/>
                          <a:ea typeface="Arial"/>
                          <a:cs typeface="Arial"/>
                          <a:sym typeface="Arial"/>
                        </a:rPr>
                        <a:t> yang lain </a:t>
                      </a:r>
                      <a:endParaRPr lang="en-US" sz="1200" dirty="0">
                        <a:solidFill>
                          <a:schemeClr val="bg1"/>
                        </a:solidFill>
                        <a:latin typeface="Merriweather" panose="020B060402020202020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9866478"/>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subTitle" idx="1"/>
          </p:nvPr>
        </p:nvSpPr>
        <p:spPr>
          <a:xfrm>
            <a:off x="2387705" y="2012113"/>
            <a:ext cx="4368600" cy="325736"/>
          </a:xfrm>
          <a:prstGeom prst="rect">
            <a:avLst/>
          </a:prstGeom>
        </p:spPr>
        <p:txBody>
          <a:bodyPr spcFirstLastPara="1" wrap="square" lIns="91425" tIns="91425" rIns="91425" bIns="91425" anchor="t" anchorCtr="0">
            <a:noAutofit/>
          </a:bodyPr>
          <a:lstStyle/>
          <a:p>
            <a:pPr marL="0" lvl="0" indent="0"/>
            <a:r>
              <a:rPr lang="en-US" dirty="0"/>
              <a:t>Dr. </a:t>
            </a:r>
            <a:r>
              <a:rPr lang="en-US" dirty="0" err="1"/>
              <a:t>Anizar</a:t>
            </a:r>
            <a:r>
              <a:rPr lang="en-US" dirty="0"/>
              <a:t> </a:t>
            </a:r>
            <a:r>
              <a:rPr lang="en-US" dirty="0" err="1"/>
              <a:t>Rahayu</a:t>
            </a:r>
            <a:r>
              <a:rPr lang="en-US" dirty="0"/>
              <a:t>. </a:t>
            </a:r>
            <a:r>
              <a:rPr lang="en-US" dirty="0" err="1"/>
              <a:t>M.Si.Psikolog</a:t>
            </a:r>
            <a:endParaRPr lang="en-US" dirty="0"/>
          </a:p>
        </p:txBody>
      </p:sp>
      <p:pic>
        <p:nvPicPr>
          <p:cNvPr id="143" name="Google Shape;143;p32"/>
          <p:cNvPicPr preferRelativeResize="0"/>
          <p:nvPr/>
        </p:nvPicPr>
        <p:blipFill>
          <a:blip r:embed="rId3">
            <a:alphaModFix amt="77000"/>
            <a:duotone>
              <a:prstClr val="black"/>
              <a:srgbClr val="FFC000">
                <a:tint val="45000"/>
                <a:satMod val="400000"/>
              </a:srgbClr>
            </a:duotone>
          </a:blip>
          <a:stretch>
            <a:fillRect/>
          </a:stretch>
        </p:blipFill>
        <p:spPr>
          <a:xfrm>
            <a:off x="3598475" y="465725"/>
            <a:ext cx="3591579" cy="1853074"/>
          </a:xfrm>
          <a:prstGeom prst="rect">
            <a:avLst/>
          </a:prstGeom>
          <a:noFill/>
          <a:ln>
            <a:noFill/>
          </a:ln>
        </p:spPr>
      </p:pic>
      <p:sp>
        <p:nvSpPr>
          <p:cNvPr id="144" name="Google Shape;144;p32"/>
          <p:cNvSpPr/>
          <p:nvPr/>
        </p:nvSpPr>
        <p:spPr>
          <a:xfrm>
            <a:off x="-413325" y="1494775"/>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2"/>
          <p:cNvSpPr/>
          <p:nvPr/>
        </p:nvSpPr>
        <p:spPr>
          <a:xfrm>
            <a:off x="2039125" y="3157774"/>
            <a:ext cx="1696372" cy="246037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2"/>
          <p:cNvSpPr/>
          <p:nvPr/>
        </p:nvSpPr>
        <p:spPr>
          <a:xfrm>
            <a:off x="6780425" y="3207763"/>
            <a:ext cx="1735439" cy="276057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2"/>
          <p:cNvSpPr txBox="1">
            <a:spLocks noGrp="1"/>
          </p:cNvSpPr>
          <p:nvPr>
            <p:ph type="ctrTitle"/>
          </p:nvPr>
        </p:nvSpPr>
        <p:spPr>
          <a:xfrm>
            <a:off x="1350797" y="951256"/>
            <a:ext cx="6697330" cy="787237"/>
          </a:xfrm>
          <a:prstGeom prst="rect">
            <a:avLst/>
          </a:prstGeom>
        </p:spPr>
        <p:txBody>
          <a:bodyPr spcFirstLastPara="1" wrap="square" lIns="91425" tIns="91425" rIns="91425" bIns="91425" anchor="b" anchorCtr="0">
            <a:noAutofit/>
          </a:bodyPr>
          <a:lstStyle/>
          <a:p>
            <a:pPr lvl="0"/>
            <a:r>
              <a:rPr lang="en-US" sz="3600" dirty="0">
                <a:solidFill>
                  <a:schemeClr val="dk1"/>
                </a:solidFill>
              </a:rPr>
              <a:t>KONSELING INDIVIDUAL</a:t>
            </a:r>
            <a:endParaRPr sz="3600" dirty="0">
              <a:solidFill>
                <a:schemeClr val="dk1"/>
              </a:solidFill>
            </a:endParaRPr>
          </a:p>
        </p:txBody>
      </p:sp>
      <p:sp>
        <p:nvSpPr>
          <p:cNvPr id="148" name="Google Shape;148;p32"/>
          <p:cNvSpPr/>
          <p:nvPr/>
        </p:nvSpPr>
        <p:spPr>
          <a:xfrm>
            <a:off x="1217825" y="3207800"/>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2"/>
          <p:cNvGrpSpPr/>
          <p:nvPr/>
        </p:nvGrpSpPr>
        <p:grpSpPr>
          <a:xfrm>
            <a:off x="7529076" y="1370805"/>
            <a:ext cx="1982874" cy="3910841"/>
            <a:chOff x="2375975" y="2648850"/>
            <a:chExt cx="1226950" cy="2419925"/>
          </a:xfrm>
        </p:grpSpPr>
        <p:sp>
          <p:nvSpPr>
            <p:cNvPr id="150" name="Google Shape;150;p32"/>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2"/>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2"/>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2"/>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2"/>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2"/>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2"/>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2"/>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2"/>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2"/>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2"/>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2"/>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2"/>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2"/>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2"/>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2"/>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2"/>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2"/>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32"/>
          <p:cNvSpPr/>
          <p:nvPr/>
        </p:nvSpPr>
        <p:spPr>
          <a:xfrm>
            <a:off x="5655250" y="2926548"/>
            <a:ext cx="1399491" cy="2646268"/>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3372875" y="3359863"/>
            <a:ext cx="973950" cy="2258275"/>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5274000" y="4127925"/>
            <a:ext cx="1032901" cy="1573258"/>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rot="1563886">
            <a:off x="4692298" y="3531874"/>
            <a:ext cx="966182" cy="179612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32"/>
          <p:cNvGrpSpPr/>
          <p:nvPr/>
        </p:nvGrpSpPr>
        <p:grpSpPr>
          <a:xfrm>
            <a:off x="4185175" y="3964050"/>
            <a:ext cx="561500" cy="1317600"/>
            <a:chOff x="4562950" y="1179300"/>
            <a:chExt cx="561500" cy="1317600"/>
          </a:xfrm>
        </p:grpSpPr>
        <p:grpSp>
          <p:nvGrpSpPr>
            <p:cNvPr id="240" name="Google Shape;240;p32"/>
            <p:cNvGrpSpPr/>
            <p:nvPr/>
          </p:nvGrpSpPr>
          <p:grpSpPr>
            <a:xfrm>
              <a:off x="4562950" y="1179300"/>
              <a:ext cx="561500" cy="1317600"/>
              <a:chOff x="4562950" y="1179300"/>
              <a:chExt cx="561500" cy="1317600"/>
            </a:xfrm>
          </p:grpSpPr>
          <p:sp>
            <p:nvSpPr>
              <p:cNvPr id="241" name="Google Shape;241;p32"/>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32"/>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455840" y="239135"/>
            <a:ext cx="6769800" cy="557700"/>
          </a:xfrm>
          <a:prstGeom prst="rect">
            <a:avLst/>
          </a:prstGeom>
        </p:spPr>
        <p:txBody>
          <a:bodyPr spcFirstLastPara="1" wrap="square" lIns="91425" tIns="91425" rIns="91425" bIns="91425" anchor="t" anchorCtr="0">
            <a:noAutofit/>
          </a:bodyPr>
          <a:lstStyle/>
          <a:p>
            <a:pPr lvl="0" algn="ctr"/>
            <a:r>
              <a:rPr lang="es" sz="2800" dirty="0" smtClean="0"/>
              <a:t>Pengertian </a:t>
            </a:r>
            <a:r>
              <a:rPr lang="en-US" sz="2800" dirty="0" err="1" smtClean="0"/>
              <a:t>d</a:t>
            </a:r>
            <a:r>
              <a:rPr lang="en-US" sz="2800" dirty="0" err="1" smtClean="0"/>
              <a:t>an</a:t>
            </a:r>
            <a:r>
              <a:rPr lang="en-US" sz="2800" dirty="0" smtClean="0"/>
              <a:t> </a:t>
            </a:r>
            <a:r>
              <a:rPr lang="en-US" sz="2800" dirty="0" err="1" smtClean="0"/>
              <a:t>Ruang</a:t>
            </a:r>
            <a:r>
              <a:rPr lang="en-US" sz="2800" dirty="0" smtClean="0"/>
              <a:t> </a:t>
            </a:r>
            <a:r>
              <a:rPr lang="en-US" sz="2800" dirty="0" err="1" smtClean="0"/>
              <a:t>Lingkup</a:t>
            </a:r>
            <a:r>
              <a:rPr lang="en-US" sz="2800" dirty="0" smtClean="0"/>
              <a:t> </a:t>
            </a:r>
            <a:r>
              <a:rPr lang="en-US" sz="2800" dirty="0" err="1" smtClean="0"/>
              <a:t>Konseling</a:t>
            </a:r>
            <a:r>
              <a:rPr lang="en-US" sz="2800" dirty="0" smtClean="0"/>
              <a:t> Individual </a:t>
            </a:r>
            <a:endParaRPr sz="2800" dirty="0"/>
          </a:p>
        </p:txBody>
      </p:sp>
      <p:sp>
        <p:nvSpPr>
          <p:cNvPr id="252" name="Google Shape;252;p33"/>
          <p:cNvSpPr txBox="1">
            <a:spLocks noGrp="1"/>
          </p:cNvSpPr>
          <p:nvPr>
            <p:ph type="subTitle" idx="1"/>
          </p:nvPr>
        </p:nvSpPr>
        <p:spPr>
          <a:xfrm>
            <a:off x="608240" y="1554735"/>
            <a:ext cx="7852200" cy="3288300"/>
          </a:xfrm>
          <a:prstGeom prst="rect">
            <a:avLst/>
          </a:prstGeom>
        </p:spPr>
        <p:txBody>
          <a:bodyPr spcFirstLastPara="1" wrap="square" lIns="91425" tIns="91425" rIns="91425" bIns="91425" anchor="t" anchorCtr="0">
            <a:noAutofit/>
          </a:bodyPr>
          <a:lstStyle/>
          <a:p>
            <a:pPr marL="0" marR="38100" lvl="0" indent="0" algn="just" defTabSz="266700">
              <a:buClr>
                <a:srgbClr val="282B2D"/>
              </a:buClr>
              <a:buSzPts val="1100"/>
            </a:pPr>
            <a:r>
              <a:rPr lang="en-US" sz="1600" b="1" dirty="0" err="1"/>
              <a:t>Konseling</a:t>
            </a:r>
            <a:r>
              <a:rPr lang="en-US" sz="1600" b="1" dirty="0"/>
              <a:t> individual </a:t>
            </a:r>
            <a:r>
              <a:rPr lang="en-US" sz="1600" b="1" dirty="0" err="1"/>
              <a:t>ialah</a:t>
            </a:r>
            <a:r>
              <a:rPr lang="en-US" sz="1600" b="1" dirty="0"/>
              <a:t> proses </a:t>
            </a:r>
            <a:r>
              <a:rPr lang="en-US" sz="1600" b="1" dirty="0" err="1"/>
              <a:t>belajar</a:t>
            </a:r>
            <a:r>
              <a:rPr lang="en-US" sz="1600" b="1" dirty="0"/>
              <a:t> </a:t>
            </a:r>
            <a:r>
              <a:rPr lang="en-US" sz="1600" b="1" dirty="0" err="1"/>
              <a:t>khusus</a:t>
            </a:r>
            <a:r>
              <a:rPr lang="en-US" sz="1600" b="1" dirty="0"/>
              <a:t> </a:t>
            </a:r>
            <a:r>
              <a:rPr lang="en-US" sz="1600" b="1" dirty="0" err="1"/>
              <a:t>secara</a:t>
            </a:r>
            <a:r>
              <a:rPr lang="en-US" sz="1600" b="1" dirty="0"/>
              <a:t> </a:t>
            </a:r>
            <a:r>
              <a:rPr lang="en-US" sz="1600" b="1" dirty="0" err="1"/>
              <a:t>pribadi</a:t>
            </a:r>
            <a:r>
              <a:rPr lang="en-US" sz="1600" b="1" dirty="0"/>
              <a:t> </a:t>
            </a:r>
            <a:r>
              <a:rPr lang="en-US" sz="1600" b="1" dirty="0" err="1"/>
              <a:t>dalam</a:t>
            </a:r>
            <a:r>
              <a:rPr lang="en-US" sz="1600" b="1" dirty="0"/>
              <a:t> </a:t>
            </a:r>
            <a:r>
              <a:rPr lang="en-US" sz="1600" b="1" dirty="0" err="1"/>
              <a:t>wawancara</a:t>
            </a:r>
            <a:r>
              <a:rPr lang="en-US" sz="1600" b="1" dirty="0"/>
              <a:t> </a:t>
            </a:r>
            <a:r>
              <a:rPr lang="en-US" sz="1600" b="1" dirty="0" err="1"/>
              <a:t>terapeutik</a:t>
            </a:r>
            <a:r>
              <a:rPr lang="en-US" sz="1600" b="1" dirty="0"/>
              <a:t> </a:t>
            </a:r>
            <a:r>
              <a:rPr lang="en-US" sz="1600" b="1" dirty="0" err="1"/>
              <a:t>antara</a:t>
            </a:r>
            <a:r>
              <a:rPr lang="en-US" sz="1600" b="1" dirty="0"/>
              <a:t> </a:t>
            </a:r>
            <a:r>
              <a:rPr lang="en-US" sz="1600" b="1" dirty="0" err="1"/>
              <a:t>seorang</a:t>
            </a:r>
            <a:r>
              <a:rPr lang="en-US" sz="1600" b="1" dirty="0"/>
              <a:t> </a:t>
            </a:r>
            <a:r>
              <a:rPr lang="en-US" sz="1600" b="1" dirty="0" err="1"/>
              <a:t>konselor</a:t>
            </a:r>
            <a:r>
              <a:rPr lang="en-US" sz="1600" b="1" dirty="0"/>
              <a:t> </a:t>
            </a:r>
            <a:r>
              <a:rPr lang="en-US" sz="1600" b="1" dirty="0" err="1"/>
              <a:t>dan</a:t>
            </a:r>
            <a:r>
              <a:rPr lang="en-US" sz="1600" b="1" dirty="0"/>
              <a:t> </a:t>
            </a:r>
            <a:r>
              <a:rPr lang="en-US" sz="1600" b="1" dirty="0" err="1"/>
              <a:t>seorang</a:t>
            </a:r>
            <a:r>
              <a:rPr lang="en-US" sz="1600" b="1" dirty="0"/>
              <a:t> </a:t>
            </a:r>
            <a:r>
              <a:rPr lang="en-US" sz="1600" b="1" dirty="0" err="1"/>
              <a:t>konseli</a:t>
            </a:r>
            <a:r>
              <a:rPr lang="en-US" sz="1600" dirty="0"/>
              <a:t>. </a:t>
            </a:r>
            <a:endParaRPr lang="en-US" sz="1600" dirty="0" smtClean="0"/>
          </a:p>
          <a:p>
            <a:pPr marL="0" marR="38100" lvl="0" indent="0" algn="just" defTabSz="266700">
              <a:buClr>
                <a:srgbClr val="282B2D"/>
              </a:buClr>
              <a:buSzPts val="1100"/>
            </a:pPr>
            <a:endParaRPr lang="en-US" sz="1600" dirty="0" smtClean="0"/>
          </a:p>
          <a:p>
            <a:pPr marL="0" marR="38100" lvl="0" indent="0" algn="just" defTabSz="266700">
              <a:buClr>
                <a:srgbClr val="282B2D"/>
              </a:buClr>
              <a:buSzPts val="1100"/>
            </a:pPr>
            <a:r>
              <a:rPr lang="en-US" sz="1600" dirty="0" err="1" smtClean="0"/>
              <a:t>Pendekatan</a:t>
            </a:r>
            <a:r>
              <a:rPr lang="en-US" sz="1600" dirty="0" smtClean="0"/>
              <a:t> </a:t>
            </a:r>
            <a:r>
              <a:rPr lang="en-US" sz="1600" dirty="0" err="1" smtClean="0"/>
              <a:t>dalam</a:t>
            </a:r>
            <a:r>
              <a:rPr lang="en-US" sz="1600" dirty="0" smtClean="0"/>
              <a:t> </a:t>
            </a:r>
            <a:r>
              <a:rPr lang="en-US" sz="1600" dirty="0" err="1" smtClean="0"/>
              <a:t>konseling</a:t>
            </a:r>
            <a:r>
              <a:rPr lang="en-US" sz="1600" dirty="0" smtClean="0"/>
              <a:t> </a:t>
            </a:r>
            <a:r>
              <a:rPr lang="en-US" sz="1600" dirty="0"/>
              <a:t>individual </a:t>
            </a:r>
            <a:r>
              <a:rPr lang="en-US" sz="1600" dirty="0" err="1"/>
              <a:t>dilakukan</a:t>
            </a:r>
            <a:r>
              <a:rPr lang="en-US" sz="1600" dirty="0"/>
              <a:t> </a:t>
            </a:r>
            <a:r>
              <a:rPr lang="en-US" sz="1600" dirty="0" err="1"/>
              <a:t>saat</a:t>
            </a:r>
            <a:r>
              <a:rPr lang="en-US" sz="1600" dirty="0"/>
              <a:t> </a:t>
            </a:r>
            <a:r>
              <a:rPr lang="en-US" sz="1600" dirty="0" err="1"/>
              <a:t>konseli</a:t>
            </a:r>
            <a:r>
              <a:rPr lang="en-US" sz="1600" dirty="0"/>
              <a:t> </a:t>
            </a:r>
            <a:r>
              <a:rPr lang="en-US" sz="1600" dirty="0" err="1"/>
              <a:t>mengalami</a:t>
            </a:r>
            <a:r>
              <a:rPr lang="en-US" sz="1600" dirty="0"/>
              <a:t> </a:t>
            </a:r>
            <a:r>
              <a:rPr lang="en-US" sz="1600" dirty="0" err="1"/>
              <a:t>masalah</a:t>
            </a:r>
            <a:r>
              <a:rPr lang="en-US" sz="1600" dirty="0"/>
              <a:t> </a:t>
            </a:r>
            <a:r>
              <a:rPr lang="en-US" sz="1600" dirty="0" err="1"/>
              <a:t>pribadi</a:t>
            </a:r>
            <a:r>
              <a:rPr lang="en-US" sz="1600" dirty="0"/>
              <a:t> yang </a:t>
            </a:r>
            <a:r>
              <a:rPr lang="en-US" sz="1600" dirty="0" err="1"/>
              <a:t>tidak</a:t>
            </a:r>
            <a:r>
              <a:rPr lang="en-US" sz="1600" dirty="0"/>
              <a:t> </a:t>
            </a:r>
            <a:r>
              <a:rPr lang="en-US" sz="1600" dirty="0" err="1"/>
              <a:t>dapat</a:t>
            </a:r>
            <a:r>
              <a:rPr lang="en-US" sz="1600" dirty="0"/>
              <a:t> </a:t>
            </a:r>
            <a:r>
              <a:rPr lang="en-US" sz="1600" dirty="0" err="1"/>
              <a:t>pecahkan</a:t>
            </a:r>
            <a:r>
              <a:rPr lang="en-US" sz="1600" dirty="0"/>
              <a:t> </a:t>
            </a:r>
            <a:r>
              <a:rPr lang="en-US" sz="1600" dirty="0" err="1"/>
              <a:t>sendiri</a:t>
            </a:r>
            <a:r>
              <a:rPr lang="en-US" sz="1600" dirty="0"/>
              <a:t>, </a:t>
            </a:r>
            <a:r>
              <a:rPr lang="en-US" sz="1600" dirty="0" err="1"/>
              <a:t>kemudian</a:t>
            </a:r>
            <a:r>
              <a:rPr lang="en-US" sz="1600" dirty="0"/>
              <a:t> </a:t>
            </a:r>
            <a:r>
              <a:rPr lang="en-US" sz="1600" dirty="0" err="1"/>
              <a:t>meminta</a:t>
            </a:r>
            <a:r>
              <a:rPr lang="en-US" sz="1600" dirty="0"/>
              <a:t> </a:t>
            </a:r>
            <a:r>
              <a:rPr lang="en-US" sz="1600" dirty="0" err="1"/>
              <a:t>bantuan</a:t>
            </a:r>
            <a:r>
              <a:rPr lang="en-US" sz="1600" dirty="0"/>
              <a:t> </a:t>
            </a:r>
            <a:r>
              <a:rPr lang="en-US" sz="1600" dirty="0" err="1"/>
              <a:t>konselor</a:t>
            </a:r>
            <a:r>
              <a:rPr lang="en-US" sz="1600" dirty="0"/>
              <a:t>. </a:t>
            </a:r>
            <a:r>
              <a:rPr lang="en-US" sz="1600" dirty="0" err="1"/>
              <a:t>Konseling</a:t>
            </a:r>
            <a:r>
              <a:rPr lang="en-US" sz="1600" dirty="0"/>
              <a:t> </a:t>
            </a:r>
            <a:r>
              <a:rPr lang="en-US" sz="1600" dirty="0" err="1"/>
              <a:t>ini</a:t>
            </a:r>
            <a:r>
              <a:rPr lang="en-US" sz="1600" dirty="0"/>
              <a:t> </a:t>
            </a:r>
            <a:r>
              <a:rPr lang="en-US" sz="1600" dirty="0" err="1"/>
              <a:t>hanya</a:t>
            </a:r>
            <a:r>
              <a:rPr lang="en-US" sz="1600" dirty="0"/>
              <a:t> </a:t>
            </a:r>
            <a:r>
              <a:rPr lang="en-US" sz="1600" dirty="0" err="1"/>
              <a:t>ditujukan</a:t>
            </a:r>
            <a:r>
              <a:rPr lang="en-US" sz="1600" dirty="0"/>
              <a:t> </a:t>
            </a:r>
            <a:r>
              <a:rPr lang="en-US" sz="1600" dirty="0" err="1"/>
              <a:t>kepada</a:t>
            </a:r>
            <a:r>
              <a:rPr lang="en-US" sz="1600" dirty="0"/>
              <a:t> </a:t>
            </a:r>
            <a:r>
              <a:rPr lang="en-US" sz="1600" dirty="0" err="1"/>
              <a:t>individu</a:t>
            </a:r>
            <a:r>
              <a:rPr lang="en-US" sz="1600" dirty="0"/>
              <a:t> yang </a:t>
            </a:r>
            <a:r>
              <a:rPr lang="en-US" sz="1600" dirty="0" err="1"/>
              <a:t>sudah</a:t>
            </a:r>
            <a:r>
              <a:rPr lang="en-US" sz="1600" dirty="0"/>
              <a:t> </a:t>
            </a:r>
            <a:r>
              <a:rPr lang="en-US" sz="1600" dirty="0" err="1"/>
              <a:t>menyadari</a:t>
            </a:r>
            <a:r>
              <a:rPr lang="en-US" sz="1600" dirty="0"/>
              <a:t> </a:t>
            </a:r>
            <a:r>
              <a:rPr lang="en-US" sz="1600" dirty="0" err="1"/>
              <a:t>kehidupan</a:t>
            </a:r>
            <a:r>
              <a:rPr lang="en-US" sz="1600" dirty="0"/>
              <a:t> </a:t>
            </a:r>
            <a:r>
              <a:rPr lang="en-US" sz="1600" dirty="0" err="1"/>
              <a:t>pribadinya</a:t>
            </a:r>
            <a:r>
              <a:rPr lang="en-US" sz="1600" dirty="0"/>
              <a:t>. </a:t>
            </a:r>
          </a:p>
          <a:p>
            <a:pPr marL="0" marR="38100" lvl="0" indent="0" algn="just" defTabSz="266700">
              <a:buClr>
                <a:srgbClr val="282B2D"/>
              </a:buClr>
              <a:buSzPts val="1100"/>
            </a:pPr>
            <a:endParaRPr lang="en-US" sz="1600" dirty="0" smtClean="0"/>
          </a:p>
          <a:p>
            <a:pPr marL="0" marR="38100" lvl="0" indent="0" algn="just" defTabSz="266700">
              <a:buClr>
                <a:srgbClr val="282B2D"/>
              </a:buClr>
              <a:buSzPts val="1100"/>
            </a:pPr>
            <a:r>
              <a:rPr lang="en-US" sz="1600" dirty="0" err="1" smtClean="0"/>
              <a:t>Dalam</a:t>
            </a:r>
            <a:r>
              <a:rPr lang="en-US" sz="1600" dirty="0" smtClean="0"/>
              <a:t> </a:t>
            </a:r>
            <a:r>
              <a:rPr lang="en-US" sz="1600" dirty="0" err="1"/>
              <a:t>konseling</a:t>
            </a:r>
            <a:r>
              <a:rPr lang="en-US" sz="1600" dirty="0"/>
              <a:t> individual </a:t>
            </a:r>
            <a:r>
              <a:rPr lang="en-US" sz="1600" dirty="0" err="1"/>
              <a:t>terdapat</a:t>
            </a:r>
            <a:r>
              <a:rPr lang="en-US" sz="1600" dirty="0"/>
              <a:t> </a:t>
            </a:r>
            <a:r>
              <a:rPr lang="en-US" sz="1600" dirty="0" err="1"/>
              <a:t>hubungan</a:t>
            </a:r>
            <a:r>
              <a:rPr lang="en-US" sz="1600" dirty="0"/>
              <a:t> yang </a:t>
            </a:r>
            <a:r>
              <a:rPr lang="en-US" sz="1600" dirty="0" err="1"/>
              <a:t>dinamis</a:t>
            </a:r>
            <a:r>
              <a:rPr lang="en-US" sz="1600" dirty="0"/>
              <a:t> </a:t>
            </a:r>
            <a:r>
              <a:rPr lang="en-US" sz="1600" dirty="0" err="1"/>
              <a:t>dan</a:t>
            </a:r>
            <a:r>
              <a:rPr lang="en-US" sz="1600" dirty="0"/>
              <a:t> </a:t>
            </a:r>
            <a:r>
              <a:rPr lang="en-US" sz="1600" dirty="0" err="1"/>
              <a:t>khusus</a:t>
            </a:r>
            <a:r>
              <a:rPr lang="en-US" sz="1600" dirty="0"/>
              <a:t>, </a:t>
            </a:r>
            <a:r>
              <a:rPr lang="en-US" sz="1600" dirty="0" err="1"/>
              <a:t>karena</a:t>
            </a:r>
            <a:r>
              <a:rPr lang="en-US" sz="1600" dirty="0"/>
              <a:t> </a:t>
            </a:r>
            <a:r>
              <a:rPr lang="en-US" sz="1600" dirty="0" err="1"/>
              <a:t>dalam</a:t>
            </a:r>
            <a:r>
              <a:rPr lang="en-US" sz="1600" dirty="0"/>
              <a:t> </a:t>
            </a:r>
            <a:r>
              <a:rPr lang="en-US" sz="1600" dirty="0" err="1"/>
              <a:t>interaksi</a:t>
            </a:r>
            <a:r>
              <a:rPr lang="en-US" sz="1600" dirty="0"/>
              <a:t> </a:t>
            </a:r>
            <a:r>
              <a:rPr lang="en-US" sz="1600" dirty="0" err="1"/>
              <a:t>tersebut</a:t>
            </a:r>
            <a:r>
              <a:rPr lang="en-US" sz="1600" dirty="0"/>
              <a:t>, </a:t>
            </a:r>
            <a:r>
              <a:rPr lang="en-US" sz="1600" dirty="0" err="1"/>
              <a:t>konseli</a:t>
            </a:r>
            <a:r>
              <a:rPr lang="en-US" sz="1600" dirty="0"/>
              <a:t> </a:t>
            </a:r>
            <a:r>
              <a:rPr lang="en-US" sz="1600" dirty="0" err="1"/>
              <a:t>merasa</a:t>
            </a:r>
            <a:r>
              <a:rPr lang="en-US" sz="1600" dirty="0"/>
              <a:t> </a:t>
            </a:r>
            <a:r>
              <a:rPr lang="en-US" sz="1600" dirty="0" err="1"/>
              <a:t>diterima</a:t>
            </a:r>
            <a:r>
              <a:rPr lang="en-US" sz="1600" dirty="0"/>
              <a:t> </a:t>
            </a:r>
            <a:r>
              <a:rPr lang="en-US" sz="1600" dirty="0" err="1"/>
              <a:t>dan</a:t>
            </a:r>
            <a:r>
              <a:rPr lang="en-US" sz="1600" dirty="0"/>
              <a:t> </a:t>
            </a:r>
            <a:r>
              <a:rPr lang="en-US" sz="1600" dirty="0" err="1"/>
              <a:t>dimengerti</a:t>
            </a:r>
            <a:r>
              <a:rPr lang="en-US" sz="1600" dirty="0"/>
              <a:t> </a:t>
            </a:r>
            <a:r>
              <a:rPr lang="en-US" sz="1600" dirty="0" err="1"/>
              <a:t>oleh</a:t>
            </a:r>
            <a:r>
              <a:rPr lang="en-US" sz="1600" dirty="0"/>
              <a:t> </a:t>
            </a:r>
            <a:r>
              <a:rPr lang="en-US" sz="1600" dirty="0" err="1" smtClean="0"/>
              <a:t>konselor</a:t>
            </a:r>
            <a:r>
              <a:rPr lang="en-US" sz="1600" dirty="0" smtClean="0"/>
              <a:t> </a:t>
            </a:r>
            <a:r>
              <a:rPr lang="en-US" sz="1600" dirty="0" err="1" smtClean="0"/>
              <a:t>serta</a:t>
            </a:r>
            <a:r>
              <a:rPr lang="en-US" sz="1600" dirty="0" smtClean="0"/>
              <a:t> </a:t>
            </a:r>
            <a:r>
              <a:rPr lang="en-US" sz="1600" dirty="0" err="1" smtClean="0"/>
              <a:t>saling</a:t>
            </a:r>
            <a:r>
              <a:rPr lang="en-US" sz="1600" dirty="0" smtClean="0"/>
              <a:t> </a:t>
            </a:r>
            <a:r>
              <a:rPr lang="en-US" sz="1600" dirty="0" err="1"/>
              <a:t>belajar</a:t>
            </a:r>
            <a:r>
              <a:rPr lang="en-US" sz="1600" dirty="0"/>
              <a:t> </a:t>
            </a:r>
            <a:r>
              <a:rPr lang="en-US" sz="1600" dirty="0" err="1"/>
              <a:t>dalam</a:t>
            </a:r>
            <a:r>
              <a:rPr lang="en-US" sz="1600" dirty="0"/>
              <a:t> </a:t>
            </a:r>
            <a:r>
              <a:rPr lang="en-US" sz="1600" dirty="0" err="1" smtClean="0"/>
              <a:t>hubungan</a:t>
            </a:r>
            <a:r>
              <a:rPr lang="en-US" sz="1600" dirty="0" smtClean="0"/>
              <a:t> </a:t>
            </a:r>
            <a:r>
              <a:rPr lang="en-US" sz="1600" dirty="0"/>
              <a:t>yang </a:t>
            </a:r>
            <a:r>
              <a:rPr lang="en-US" sz="1600" dirty="0" err="1"/>
              <a:t>bersifat</a:t>
            </a:r>
            <a:r>
              <a:rPr lang="en-US" sz="1600" dirty="0"/>
              <a:t> </a:t>
            </a:r>
            <a:r>
              <a:rPr lang="en-US" sz="1600" dirty="0" err="1"/>
              <a:t>khusus</a:t>
            </a:r>
            <a:r>
              <a:rPr lang="en-US" sz="1600" dirty="0"/>
              <a:t> </a:t>
            </a:r>
            <a:r>
              <a:rPr lang="en-US" sz="1600" dirty="0" err="1"/>
              <a:t>dan</a:t>
            </a:r>
            <a:r>
              <a:rPr lang="en-US" sz="1600" dirty="0"/>
              <a:t> </a:t>
            </a:r>
            <a:r>
              <a:rPr lang="en-US" sz="1600" dirty="0" err="1"/>
              <a:t>pribadi</a:t>
            </a:r>
            <a:r>
              <a:rPr lang="en-US" sz="1600" dirty="0"/>
              <a:t> </a:t>
            </a:r>
            <a:r>
              <a:rPr lang="en-US" sz="1600" dirty="0" err="1" smtClean="0"/>
              <a:t>tersebut</a:t>
            </a:r>
            <a:r>
              <a:rPr lang="en-US" sz="1600" dirty="0" smtClean="0"/>
              <a:t>. </a:t>
            </a:r>
            <a:endParaRPr lang="en-US" sz="1600" dirty="0"/>
          </a:p>
        </p:txBody>
      </p:sp>
      <p:pic>
        <p:nvPicPr>
          <p:cNvPr id="253" name="Google Shape;253;p33"/>
          <p:cNvPicPr preferRelativeResize="0"/>
          <p:nvPr/>
        </p:nvPicPr>
        <p:blipFill>
          <a:blip r:embed="rId3">
            <a:alphaModFix/>
          </a:blip>
          <a:stretch>
            <a:fillRect/>
          </a:stretch>
        </p:blipFill>
        <p:spPr>
          <a:xfrm rot="1263863" flipH="1">
            <a:off x="6448882" y="-444965"/>
            <a:ext cx="3555282" cy="2154437"/>
          </a:xfrm>
          <a:prstGeom prst="rect">
            <a:avLst/>
          </a:prstGeom>
          <a:noFill/>
          <a:ln>
            <a:noFill/>
          </a:ln>
        </p:spPr>
      </p:pic>
      <p:sp>
        <p:nvSpPr>
          <p:cNvPr id="254" name="Google Shape;254;p33"/>
          <p:cNvSpPr/>
          <p:nvPr/>
        </p:nvSpPr>
        <p:spPr>
          <a:xfrm rot="-5122911">
            <a:off x="7670754" y="-656637"/>
            <a:ext cx="1111672" cy="2577608"/>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3"/>
          <p:cNvSpPr txBox="1">
            <a:spLocks noGrp="1"/>
          </p:cNvSpPr>
          <p:nvPr>
            <p:ph type="subTitle" idx="1"/>
          </p:nvPr>
        </p:nvSpPr>
        <p:spPr>
          <a:xfrm>
            <a:off x="242480" y="712949"/>
            <a:ext cx="7852200" cy="3991131"/>
          </a:xfrm>
          <a:prstGeom prst="rect">
            <a:avLst/>
          </a:prstGeom>
        </p:spPr>
        <p:txBody>
          <a:bodyPr spcFirstLastPara="1" wrap="square" lIns="91425" tIns="91425" rIns="91425" bIns="91425" anchor="t" anchorCtr="0">
            <a:noAutofit/>
          </a:bodyPr>
          <a:lstStyle/>
          <a:p>
            <a:pPr marL="285750" marR="38100" indent="-285750" algn="just" defTabSz="266700">
              <a:buClr>
                <a:srgbClr val="282B2D"/>
              </a:buClr>
              <a:buSzPts val="1100"/>
              <a:buFont typeface="Wingdings" panose="05000000000000000000" pitchFamily="2" charset="2"/>
              <a:buChar char="Ø"/>
            </a:pPr>
            <a:r>
              <a:rPr lang="en-US" sz="1400" b="1" dirty="0" err="1"/>
              <a:t>Konseling</a:t>
            </a:r>
            <a:r>
              <a:rPr lang="en-US" sz="1400" b="1" dirty="0"/>
              <a:t> individual </a:t>
            </a:r>
            <a:r>
              <a:rPr lang="en-US" sz="1400" dirty="0" err="1"/>
              <a:t>ialah</a:t>
            </a:r>
            <a:r>
              <a:rPr lang="en-US" sz="1400" dirty="0"/>
              <a:t> proses </a:t>
            </a:r>
            <a:r>
              <a:rPr lang="en-US" sz="1400" dirty="0" err="1"/>
              <a:t>belajar</a:t>
            </a:r>
            <a:r>
              <a:rPr lang="en-US" sz="1400" dirty="0"/>
              <a:t> yang </a:t>
            </a:r>
            <a:r>
              <a:rPr lang="en-US" sz="1400" dirty="0" err="1"/>
              <a:t>bertujuan</a:t>
            </a:r>
            <a:r>
              <a:rPr lang="en-US" sz="1400" dirty="0"/>
              <a:t> agar </a:t>
            </a:r>
            <a:r>
              <a:rPr lang="en-US" sz="1400" dirty="0" err="1"/>
              <a:t>konseli</a:t>
            </a:r>
            <a:r>
              <a:rPr lang="en-US" sz="1400" dirty="0"/>
              <a:t> </a:t>
            </a:r>
            <a:r>
              <a:rPr lang="en-US" sz="1400" dirty="0" err="1"/>
              <a:t>dapat</a:t>
            </a:r>
            <a:r>
              <a:rPr lang="en-US" sz="1400" dirty="0"/>
              <a:t> </a:t>
            </a:r>
            <a:r>
              <a:rPr lang="en-US" sz="1400" dirty="0" err="1" smtClean="0"/>
              <a:t>mengenal</a:t>
            </a:r>
            <a:r>
              <a:rPr lang="en-US" sz="1400" dirty="0" smtClean="0"/>
              <a:t> </a:t>
            </a:r>
            <a:r>
              <a:rPr lang="en-US" sz="1400" dirty="0" err="1" smtClean="0"/>
              <a:t>dan</a:t>
            </a:r>
            <a:r>
              <a:rPr lang="en-US" sz="1400" dirty="0" smtClean="0"/>
              <a:t> </a:t>
            </a:r>
            <a:r>
              <a:rPr lang="en-US" sz="1400" dirty="0" err="1" smtClean="0"/>
              <a:t>menerima</a:t>
            </a:r>
            <a:r>
              <a:rPr lang="en-US" sz="1400" dirty="0" smtClean="0"/>
              <a:t> </a:t>
            </a:r>
            <a:r>
              <a:rPr lang="en-US" sz="1400" dirty="0" err="1"/>
              <a:t>diri</a:t>
            </a:r>
            <a:r>
              <a:rPr lang="en-US" sz="1400" dirty="0"/>
              <a:t> </a:t>
            </a:r>
            <a:r>
              <a:rPr lang="en-US" sz="1400" dirty="0" err="1"/>
              <a:t>sendiri</a:t>
            </a:r>
            <a:r>
              <a:rPr lang="en-US" sz="1400" dirty="0"/>
              <a:t> </a:t>
            </a:r>
            <a:r>
              <a:rPr lang="en-US" sz="1400" dirty="0" err="1"/>
              <a:t>serta</a:t>
            </a:r>
            <a:r>
              <a:rPr lang="en-US" sz="1400" dirty="0"/>
              <a:t> </a:t>
            </a:r>
            <a:r>
              <a:rPr lang="en-US" sz="1400" dirty="0" err="1"/>
              <a:t>realistis</a:t>
            </a:r>
            <a:r>
              <a:rPr lang="en-US" sz="1400" dirty="0"/>
              <a:t> </a:t>
            </a:r>
            <a:r>
              <a:rPr lang="en-US" sz="1400" dirty="0" err="1"/>
              <a:t>dalam</a:t>
            </a:r>
            <a:r>
              <a:rPr lang="en-US" sz="1400" dirty="0"/>
              <a:t> proses </a:t>
            </a:r>
            <a:r>
              <a:rPr lang="en-US" sz="1400" dirty="0" err="1"/>
              <a:t>penyesuaian</a:t>
            </a:r>
            <a:r>
              <a:rPr lang="en-US" sz="1400" dirty="0"/>
              <a:t> </a:t>
            </a:r>
            <a:r>
              <a:rPr lang="en-US" sz="1400" dirty="0" err="1"/>
              <a:t>dengan</a:t>
            </a:r>
            <a:r>
              <a:rPr lang="en-US" sz="1400" dirty="0"/>
              <a:t> </a:t>
            </a:r>
            <a:r>
              <a:rPr lang="en-US" sz="1400" dirty="0" err="1"/>
              <a:t>lingkungannya</a:t>
            </a:r>
            <a:r>
              <a:rPr lang="en-US" sz="1400" dirty="0"/>
              <a:t>. </a:t>
            </a:r>
            <a:endParaRPr lang="en-US" sz="1400" dirty="0" smtClean="0"/>
          </a:p>
          <a:p>
            <a:pPr marL="285750" marR="38100" indent="-285750" algn="just" defTabSz="266700">
              <a:buClr>
                <a:srgbClr val="282B2D"/>
              </a:buClr>
              <a:buSzPts val="1100"/>
              <a:buFont typeface="Wingdings" panose="05000000000000000000" pitchFamily="2" charset="2"/>
              <a:buChar char="Ø"/>
            </a:pPr>
            <a:endParaRPr lang="en-US" sz="1400" dirty="0"/>
          </a:p>
          <a:p>
            <a:pPr marL="285750" marR="38100" indent="-285750" algn="just">
              <a:buClr>
                <a:srgbClr val="282B2D"/>
              </a:buClr>
              <a:buSzPts val="1100"/>
              <a:buFont typeface="Wingdings" panose="05000000000000000000" pitchFamily="2" charset="2"/>
              <a:buChar char="Ø"/>
            </a:pPr>
            <a:r>
              <a:rPr lang="en-US" sz="1400" dirty="0" err="1"/>
              <a:t>Konseling</a:t>
            </a:r>
            <a:r>
              <a:rPr lang="en-US" sz="1400" dirty="0"/>
              <a:t> </a:t>
            </a:r>
            <a:r>
              <a:rPr lang="en-US" sz="1400" dirty="0" smtClean="0"/>
              <a:t>individual </a:t>
            </a:r>
            <a:r>
              <a:rPr lang="en-US" sz="1400" dirty="0" err="1" smtClean="0"/>
              <a:t>membantu</a:t>
            </a:r>
            <a:r>
              <a:rPr lang="en-US" sz="1400" dirty="0" smtClean="0"/>
              <a:t> </a:t>
            </a:r>
            <a:r>
              <a:rPr lang="en-US" sz="1400" dirty="0" err="1"/>
              <a:t>konseli</a:t>
            </a:r>
            <a:r>
              <a:rPr lang="en-US" sz="1400" dirty="0"/>
              <a:t> </a:t>
            </a:r>
            <a:r>
              <a:rPr lang="en-US" sz="1400" dirty="0" err="1"/>
              <a:t>untuk</a:t>
            </a:r>
            <a:r>
              <a:rPr lang="en-US" sz="1400" dirty="0"/>
              <a:t> </a:t>
            </a:r>
            <a:r>
              <a:rPr lang="en-US" sz="1400" dirty="0" err="1" smtClean="0"/>
              <a:t>mengerti</a:t>
            </a:r>
            <a:r>
              <a:rPr lang="en-US" sz="1400" dirty="0"/>
              <a:t>, </a:t>
            </a:r>
            <a:r>
              <a:rPr lang="en-US" sz="1400" dirty="0" err="1"/>
              <a:t>mengeksplorasi</a:t>
            </a:r>
            <a:r>
              <a:rPr lang="en-US" sz="1400" dirty="0"/>
              <a:t>, </a:t>
            </a:r>
            <a:r>
              <a:rPr lang="en-US" sz="1400" dirty="0" err="1"/>
              <a:t>dan</a:t>
            </a:r>
            <a:r>
              <a:rPr lang="en-US" sz="1400" dirty="0"/>
              <a:t> </a:t>
            </a:r>
            <a:r>
              <a:rPr lang="en-US" sz="1400" dirty="0" err="1" smtClean="0"/>
              <a:t>memimpin</a:t>
            </a:r>
            <a:r>
              <a:rPr lang="en-US" sz="1400" dirty="0" smtClean="0"/>
              <a:t> </a:t>
            </a:r>
            <a:r>
              <a:rPr lang="en-US" sz="1400" dirty="0" err="1"/>
              <a:t>diri</a:t>
            </a:r>
            <a:r>
              <a:rPr lang="en-US" sz="1400" dirty="0"/>
              <a:t> </a:t>
            </a:r>
            <a:r>
              <a:rPr lang="en-US" sz="1400" dirty="0" err="1"/>
              <a:t>sendiri</a:t>
            </a:r>
            <a:r>
              <a:rPr lang="en-US" sz="1400" dirty="0"/>
              <a:t> </a:t>
            </a:r>
            <a:r>
              <a:rPr lang="en-US" sz="1400" dirty="0" err="1"/>
              <a:t>dalam</a:t>
            </a:r>
            <a:r>
              <a:rPr lang="en-US" sz="1400" dirty="0"/>
              <a:t> </a:t>
            </a:r>
            <a:r>
              <a:rPr lang="en-US" sz="1400" dirty="0" err="1" smtClean="0"/>
              <a:t>masyarakat</a:t>
            </a:r>
            <a:r>
              <a:rPr lang="en-US" sz="1400" dirty="0" smtClean="0"/>
              <a:t> </a:t>
            </a:r>
            <a:r>
              <a:rPr lang="en-US" sz="1400" dirty="0" err="1" smtClean="0"/>
              <a:t>serta</a:t>
            </a:r>
            <a:r>
              <a:rPr lang="en-US" sz="1400" dirty="0" smtClean="0"/>
              <a:t> </a:t>
            </a:r>
            <a:r>
              <a:rPr lang="en-US" sz="1400" dirty="0" err="1" smtClean="0"/>
              <a:t>diharapkan</a:t>
            </a:r>
            <a:r>
              <a:rPr lang="en-US" sz="1400" dirty="0" smtClean="0"/>
              <a:t> </a:t>
            </a:r>
            <a:r>
              <a:rPr lang="en-US" sz="1400" dirty="0" err="1"/>
              <a:t>dapat</a:t>
            </a:r>
            <a:r>
              <a:rPr lang="en-US" sz="1400" dirty="0"/>
              <a:t> </a:t>
            </a:r>
            <a:r>
              <a:rPr lang="en-US" sz="1400" dirty="0" err="1"/>
              <a:t>mengubah</a:t>
            </a:r>
            <a:r>
              <a:rPr lang="en-US" sz="1400" dirty="0"/>
              <a:t> </a:t>
            </a:r>
            <a:r>
              <a:rPr lang="en-US" sz="1400" dirty="0" err="1" smtClean="0"/>
              <a:t>sikap</a:t>
            </a:r>
            <a:r>
              <a:rPr lang="en-US" sz="1400" dirty="0" smtClean="0"/>
              <a:t>  </a:t>
            </a:r>
            <a:r>
              <a:rPr lang="en-US" sz="1400" dirty="0" err="1" smtClean="0"/>
              <a:t>sehingga</a:t>
            </a:r>
            <a:r>
              <a:rPr lang="en-US" sz="1400" dirty="0" smtClean="0"/>
              <a:t> </a:t>
            </a:r>
            <a:r>
              <a:rPr lang="en-US" sz="1400" dirty="0" err="1"/>
              <a:t>konseli</a:t>
            </a:r>
            <a:r>
              <a:rPr lang="en-US" sz="1400" dirty="0"/>
              <a:t> </a:t>
            </a:r>
            <a:r>
              <a:rPr lang="en-US" sz="1400" dirty="0" err="1"/>
              <a:t>dapat</a:t>
            </a:r>
            <a:r>
              <a:rPr lang="en-US" sz="1400" dirty="0"/>
              <a:t> </a:t>
            </a:r>
            <a:r>
              <a:rPr lang="en-US" sz="1400" dirty="0" err="1"/>
              <a:t>menyesuaikan</a:t>
            </a:r>
            <a:r>
              <a:rPr lang="en-US" sz="1400" dirty="0"/>
              <a:t> </a:t>
            </a:r>
            <a:r>
              <a:rPr lang="en-US" sz="1400" dirty="0" err="1"/>
              <a:t>diri</a:t>
            </a:r>
            <a:r>
              <a:rPr lang="en-US" sz="1400" dirty="0"/>
              <a:t> </a:t>
            </a:r>
            <a:r>
              <a:rPr lang="en-US" sz="1400" dirty="0" err="1"/>
              <a:t>dengan</a:t>
            </a:r>
            <a:r>
              <a:rPr lang="en-US" sz="1400" dirty="0"/>
              <a:t> </a:t>
            </a:r>
            <a:r>
              <a:rPr lang="en-US" sz="1400" dirty="0" err="1" smtClean="0"/>
              <a:t>lingkungannya</a:t>
            </a:r>
            <a:r>
              <a:rPr lang="en-US" sz="1400" dirty="0" smtClean="0"/>
              <a:t> </a:t>
            </a:r>
            <a:r>
              <a:rPr lang="en-US" sz="1400" dirty="0" err="1" smtClean="0"/>
              <a:t>serta</a:t>
            </a:r>
            <a:r>
              <a:rPr lang="en-US" sz="1400" dirty="0" smtClean="0"/>
              <a:t> </a:t>
            </a:r>
            <a:r>
              <a:rPr lang="en-US" sz="1400" dirty="0" err="1"/>
              <a:t>memberikan</a:t>
            </a:r>
            <a:r>
              <a:rPr lang="en-US" sz="1400" dirty="0"/>
              <a:t> </a:t>
            </a:r>
            <a:r>
              <a:rPr lang="en-US" sz="1400" dirty="0" err="1"/>
              <a:t>kesejahteraan</a:t>
            </a:r>
            <a:r>
              <a:rPr lang="en-US" sz="1400" dirty="0"/>
              <a:t> </a:t>
            </a:r>
            <a:r>
              <a:rPr lang="en-US" sz="1400" dirty="0" err="1"/>
              <a:t>pada</a:t>
            </a:r>
            <a:r>
              <a:rPr lang="en-US" sz="1400" dirty="0"/>
              <a:t> </a:t>
            </a:r>
            <a:r>
              <a:rPr lang="en-US" sz="1400" dirty="0" err="1"/>
              <a:t>diri</a:t>
            </a:r>
            <a:r>
              <a:rPr lang="en-US" sz="1400" dirty="0"/>
              <a:t> </a:t>
            </a:r>
            <a:r>
              <a:rPr lang="en-US" sz="1400" dirty="0" err="1"/>
              <a:t>sendiri</a:t>
            </a:r>
            <a:r>
              <a:rPr lang="en-US" sz="1400" dirty="0"/>
              <a:t> </a:t>
            </a:r>
            <a:r>
              <a:rPr lang="en-US" sz="1400" dirty="0" err="1"/>
              <a:t>dan</a:t>
            </a:r>
            <a:r>
              <a:rPr lang="en-US" sz="1400" dirty="0"/>
              <a:t> </a:t>
            </a:r>
            <a:r>
              <a:rPr lang="en-US" sz="1400" dirty="0" err="1"/>
              <a:t>masyarakat</a:t>
            </a:r>
            <a:r>
              <a:rPr lang="en-US" sz="1400" dirty="0"/>
              <a:t> </a:t>
            </a:r>
            <a:r>
              <a:rPr lang="en-US" sz="1400" dirty="0" err="1"/>
              <a:t>sekitarnya</a:t>
            </a:r>
            <a:r>
              <a:rPr lang="en-US" sz="1400" dirty="0"/>
              <a:t>. </a:t>
            </a:r>
            <a:endParaRPr lang="en-US" sz="1400" dirty="0" smtClean="0"/>
          </a:p>
          <a:p>
            <a:pPr marL="285750" marR="38100" indent="-285750" algn="just">
              <a:buClr>
                <a:srgbClr val="282B2D"/>
              </a:buClr>
              <a:buSzPts val="1100"/>
              <a:buFont typeface="Wingdings" panose="05000000000000000000" pitchFamily="2" charset="2"/>
              <a:buChar char="Ø"/>
            </a:pPr>
            <a:endParaRPr lang="en-US" sz="1400" dirty="0"/>
          </a:p>
          <a:p>
            <a:pPr marL="285750" marR="38100" indent="-285750" algn="just" defTabSz="266700">
              <a:buClr>
                <a:srgbClr val="282B2D"/>
              </a:buClr>
              <a:buSzPts val="1100"/>
              <a:buFont typeface="Wingdings" panose="05000000000000000000" pitchFamily="2" charset="2"/>
              <a:buChar char="Ø"/>
            </a:pPr>
            <a:r>
              <a:rPr lang="en-US" sz="1400" dirty="0" err="1" smtClean="0"/>
              <a:t>Konseling</a:t>
            </a:r>
            <a:r>
              <a:rPr lang="en-US" sz="1400" dirty="0" smtClean="0"/>
              <a:t> </a:t>
            </a:r>
            <a:r>
              <a:rPr lang="en-US" sz="1400" dirty="0"/>
              <a:t>individual </a:t>
            </a:r>
            <a:r>
              <a:rPr lang="en-US" sz="1400" dirty="0" err="1" smtClean="0"/>
              <a:t>bertujuan</a:t>
            </a:r>
            <a:r>
              <a:rPr lang="en-US" sz="1400" dirty="0" smtClean="0"/>
              <a:t> </a:t>
            </a:r>
            <a:r>
              <a:rPr lang="en-US" sz="1400" dirty="0" err="1"/>
              <a:t>membantu</a:t>
            </a:r>
            <a:r>
              <a:rPr lang="en-US" sz="1400" dirty="0"/>
              <a:t> </a:t>
            </a:r>
            <a:r>
              <a:rPr lang="en-US" sz="1400" dirty="0" err="1"/>
              <a:t>individu</a:t>
            </a:r>
            <a:r>
              <a:rPr lang="en-US" sz="1400" dirty="0"/>
              <a:t> </a:t>
            </a:r>
            <a:r>
              <a:rPr lang="en-US" sz="1400" dirty="0" err="1"/>
              <a:t>untuk</a:t>
            </a:r>
            <a:r>
              <a:rPr lang="en-US" sz="1400" dirty="0"/>
              <a:t> </a:t>
            </a:r>
            <a:r>
              <a:rPr lang="en-US" sz="1400" dirty="0" err="1"/>
              <a:t>memecahkan</a:t>
            </a:r>
            <a:r>
              <a:rPr lang="en-US" sz="1400" dirty="0"/>
              <a:t> </a:t>
            </a:r>
            <a:r>
              <a:rPr lang="en-US" sz="1400" dirty="0" err="1"/>
              <a:t>masalah-masalah</a:t>
            </a:r>
            <a:r>
              <a:rPr lang="en-US" sz="1400" dirty="0"/>
              <a:t> </a:t>
            </a:r>
            <a:r>
              <a:rPr lang="en-US" sz="1400" dirty="0" err="1"/>
              <a:t>pribadi</a:t>
            </a:r>
            <a:r>
              <a:rPr lang="en-US" sz="1400" dirty="0"/>
              <a:t>, </a:t>
            </a:r>
            <a:r>
              <a:rPr lang="en-US" sz="1400" dirty="0" err="1"/>
              <a:t>baik</a:t>
            </a:r>
            <a:r>
              <a:rPr lang="en-US" sz="1400" dirty="0"/>
              <a:t> </a:t>
            </a:r>
            <a:r>
              <a:rPr lang="en-US" sz="1400" dirty="0" err="1"/>
              <a:t>sosial</a:t>
            </a:r>
            <a:r>
              <a:rPr lang="en-US" sz="1400" dirty="0"/>
              <a:t> </a:t>
            </a:r>
            <a:r>
              <a:rPr lang="en-US" sz="1400" dirty="0" err="1"/>
              <a:t>maupun</a:t>
            </a:r>
            <a:r>
              <a:rPr lang="en-US" sz="1400" dirty="0"/>
              <a:t> </a:t>
            </a:r>
            <a:r>
              <a:rPr lang="en-US" sz="1400" dirty="0" err="1"/>
              <a:t>emosional</a:t>
            </a:r>
            <a:r>
              <a:rPr lang="en-US" sz="1400" dirty="0"/>
              <a:t>, yang </a:t>
            </a:r>
            <a:r>
              <a:rPr lang="en-US" sz="1400" dirty="0" err="1"/>
              <a:t>dialami</a:t>
            </a:r>
            <a:r>
              <a:rPr lang="en-US" sz="1400" dirty="0"/>
              <a:t> </a:t>
            </a:r>
            <a:r>
              <a:rPr lang="en-US" sz="1400" dirty="0" err="1"/>
              <a:t>saat</a:t>
            </a:r>
            <a:r>
              <a:rPr lang="en-US" sz="1400" dirty="0"/>
              <a:t> </a:t>
            </a:r>
            <a:r>
              <a:rPr lang="en-US" sz="1400" dirty="0" err="1"/>
              <a:t>sekarang</a:t>
            </a:r>
            <a:r>
              <a:rPr lang="en-US" sz="1400" dirty="0"/>
              <a:t> </a:t>
            </a:r>
            <a:r>
              <a:rPr lang="en-US" sz="1400" dirty="0" err="1"/>
              <a:t>dan</a:t>
            </a:r>
            <a:r>
              <a:rPr lang="en-US" sz="1400" dirty="0"/>
              <a:t> yang </a:t>
            </a:r>
            <a:r>
              <a:rPr lang="en-US" sz="1400" dirty="0" err="1"/>
              <a:t>akan</a:t>
            </a:r>
            <a:r>
              <a:rPr lang="en-US" sz="1400" dirty="0"/>
              <a:t> </a:t>
            </a:r>
            <a:r>
              <a:rPr lang="en-US" sz="1400" dirty="0" err="1"/>
              <a:t>datang</a:t>
            </a:r>
            <a:r>
              <a:rPr lang="en-US" sz="1400" dirty="0"/>
              <a:t>. </a:t>
            </a:r>
            <a:endParaRPr lang="en-US" sz="1400" dirty="0" smtClean="0"/>
          </a:p>
          <a:p>
            <a:pPr marL="285750" marR="38100" indent="-285750" algn="just" defTabSz="266700">
              <a:buClr>
                <a:srgbClr val="282B2D"/>
              </a:buClr>
              <a:buSzPts val="1100"/>
              <a:buFont typeface="Wingdings" panose="05000000000000000000" pitchFamily="2" charset="2"/>
              <a:buChar char="Ø"/>
            </a:pPr>
            <a:endParaRPr lang="en-US" sz="1400" dirty="0"/>
          </a:p>
          <a:p>
            <a:pPr marL="285750" marR="38100" indent="-285750" algn="just" defTabSz="266700">
              <a:buClr>
                <a:srgbClr val="282B2D"/>
              </a:buClr>
              <a:buSzPts val="1100"/>
              <a:buFont typeface="Wingdings" panose="05000000000000000000" pitchFamily="2" charset="2"/>
              <a:buChar char="Ø"/>
            </a:pPr>
            <a:r>
              <a:rPr lang="en-US" sz="1400" dirty="0" err="1" smtClean="0"/>
              <a:t>Konseling</a:t>
            </a:r>
            <a:r>
              <a:rPr lang="en-US" sz="1400" dirty="0" smtClean="0"/>
              <a:t> individual </a:t>
            </a:r>
            <a:r>
              <a:rPr lang="en-US" sz="1400" dirty="0" err="1" smtClean="0"/>
              <a:t>bertujuan</a:t>
            </a:r>
            <a:r>
              <a:rPr lang="en-US" sz="1400" dirty="0" smtClean="0"/>
              <a:t> </a:t>
            </a:r>
            <a:r>
              <a:rPr lang="en-US" sz="1400" dirty="0" err="1"/>
              <a:t>membantu</a:t>
            </a:r>
            <a:r>
              <a:rPr lang="en-US" sz="1400" dirty="0"/>
              <a:t> </a:t>
            </a:r>
            <a:r>
              <a:rPr lang="en-US" sz="1400" dirty="0" err="1"/>
              <a:t>individu</a:t>
            </a:r>
            <a:r>
              <a:rPr lang="en-US" sz="1400" dirty="0"/>
              <a:t> </a:t>
            </a:r>
            <a:r>
              <a:rPr lang="en-US" sz="1400" dirty="0" err="1"/>
              <a:t>untuk</a:t>
            </a:r>
            <a:r>
              <a:rPr lang="en-US" sz="1400" dirty="0"/>
              <a:t> </a:t>
            </a:r>
            <a:r>
              <a:rPr lang="en-US" sz="1400" dirty="0" err="1"/>
              <a:t>mengadakan</a:t>
            </a:r>
            <a:r>
              <a:rPr lang="en-US" sz="1400" dirty="0"/>
              <a:t> </a:t>
            </a:r>
            <a:r>
              <a:rPr lang="en-US" sz="1400" dirty="0" err="1"/>
              <a:t>interpretasi</a:t>
            </a:r>
            <a:r>
              <a:rPr lang="en-US" sz="1400" dirty="0"/>
              <a:t> </a:t>
            </a:r>
            <a:r>
              <a:rPr lang="en-US" sz="1400" dirty="0" err="1"/>
              <a:t>fakta-fakta</a:t>
            </a:r>
            <a:r>
              <a:rPr lang="en-US" sz="1400" dirty="0"/>
              <a:t>, </a:t>
            </a:r>
            <a:r>
              <a:rPr lang="en-US" sz="1400" dirty="0" err="1"/>
              <a:t>mendalami</a:t>
            </a:r>
            <a:r>
              <a:rPr lang="en-US" sz="1400" dirty="0"/>
              <a:t> </a:t>
            </a:r>
            <a:r>
              <a:rPr lang="en-US" sz="1400" dirty="0" err="1"/>
              <a:t>arti</a:t>
            </a:r>
            <a:r>
              <a:rPr lang="en-US" sz="1400" dirty="0"/>
              <a:t> </a:t>
            </a:r>
            <a:r>
              <a:rPr lang="en-US" sz="1400" dirty="0" err="1"/>
              <a:t>nilai</a:t>
            </a:r>
            <a:r>
              <a:rPr lang="en-US" sz="1400" dirty="0"/>
              <a:t> </a:t>
            </a:r>
            <a:r>
              <a:rPr lang="en-US" sz="1400" dirty="0" err="1"/>
              <a:t>hidup</a:t>
            </a:r>
            <a:r>
              <a:rPr lang="en-US" sz="1400" dirty="0"/>
              <a:t> </a:t>
            </a:r>
            <a:r>
              <a:rPr lang="en-US" sz="1400" dirty="0" err="1"/>
              <a:t>pribadi</a:t>
            </a:r>
            <a:r>
              <a:rPr lang="en-US" sz="1400" dirty="0"/>
              <a:t>, </a:t>
            </a:r>
            <a:r>
              <a:rPr lang="en-US" sz="1400" dirty="0" err="1"/>
              <a:t>kini</a:t>
            </a:r>
            <a:r>
              <a:rPr lang="en-US" sz="1400" dirty="0"/>
              <a:t> </a:t>
            </a:r>
            <a:r>
              <a:rPr lang="en-US" sz="1400" dirty="0" err="1"/>
              <a:t>dan</a:t>
            </a:r>
            <a:r>
              <a:rPr lang="en-US" sz="1400" dirty="0"/>
              <a:t> </a:t>
            </a:r>
            <a:r>
              <a:rPr lang="en-US" sz="1400" dirty="0" err="1"/>
              <a:t>mendatang</a:t>
            </a:r>
            <a:r>
              <a:rPr lang="en-US" sz="1400" dirty="0"/>
              <a:t>. </a:t>
            </a:r>
            <a:r>
              <a:rPr lang="en-US" sz="1400" dirty="0" err="1"/>
              <a:t>Konseling</a:t>
            </a:r>
            <a:r>
              <a:rPr lang="en-US" sz="1400" dirty="0"/>
              <a:t> </a:t>
            </a:r>
            <a:r>
              <a:rPr lang="en-US" sz="1400" dirty="0" err="1"/>
              <a:t>memberikan</a:t>
            </a:r>
            <a:r>
              <a:rPr lang="en-US" sz="1400" dirty="0"/>
              <a:t> </a:t>
            </a:r>
            <a:r>
              <a:rPr lang="en-US" sz="1400" dirty="0" err="1"/>
              <a:t>bantuan</a:t>
            </a:r>
            <a:r>
              <a:rPr lang="en-US" sz="1400" dirty="0"/>
              <a:t> </a:t>
            </a:r>
            <a:r>
              <a:rPr lang="en-US" sz="1400" dirty="0" err="1"/>
              <a:t>kepada</a:t>
            </a:r>
            <a:r>
              <a:rPr lang="en-US" sz="1400" dirty="0"/>
              <a:t> </a:t>
            </a:r>
            <a:r>
              <a:rPr lang="en-US" sz="1400" dirty="0" err="1"/>
              <a:t>individu</a:t>
            </a:r>
            <a:r>
              <a:rPr lang="en-US" sz="1400" dirty="0"/>
              <a:t> </a:t>
            </a:r>
            <a:r>
              <a:rPr lang="en-US" sz="1400" dirty="0" err="1"/>
              <a:t>untuk</a:t>
            </a:r>
            <a:r>
              <a:rPr lang="en-US" sz="1400" dirty="0"/>
              <a:t> </a:t>
            </a:r>
            <a:r>
              <a:rPr lang="en-US" sz="1400" dirty="0" err="1"/>
              <a:t>mengembangkan</a:t>
            </a:r>
            <a:r>
              <a:rPr lang="en-US" sz="1400" dirty="0"/>
              <a:t> </a:t>
            </a:r>
            <a:r>
              <a:rPr lang="en-US" sz="1400" dirty="0" err="1"/>
              <a:t>kesehatan</a:t>
            </a:r>
            <a:r>
              <a:rPr lang="en-US" sz="1400" dirty="0"/>
              <a:t> mental, </a:t>
            </a:r>
            <a:r>
              <a:rPr lang="en-US" sz="1400" dirty="0" err="1"/>
              <a:t>perubahan</a:t>
            </a:r>
            <a:r>
              <a:rPr lang="en-US" sz="1400" dirty="0"/>
              <a:t> </a:t>
            </a:r>
            <a:r>
              <a:rPr lang="en-US" sz="1400" dirty="0" err="1"/>
              <a:t>sikap</a:t>
            </a:r>
            <a:r>
              <a:rPr lang="en-US" sz="1400" dirty="0"/>
              <a:t>, </a:t>
            </a:r>
            <a:r>
              <a:rPr lang="en-US" sz="1400" dirty="0" err="1"/>
              <a:t>dan</a:t>
            </a:r>
            <a:r>
              <a:rPr lang="en-US" sz="1400" dirty="0"/>
              <a:t> </a:t>
            </a:r>
            <a:r>
              <a:rPr lang="en-US" sz="1400" dirty="0" err="1"/>
              <a:t>tingkah</a:t>
            </a:r>
            <a:r>
              <a:rPr lang="en-US" sz="1400" dirty="0"/>
              <a:t> </a:t>
            </a:r>
            <a:r>
              <a:rPr lang="en-US" sz="1400" dirty="0" err="1"/>
              <a:t>laku</a:t>
            </a:r>
            <a:r>
              <a:rPr lang="en-US" sz="1400" dirty="0"/>
              <a:t>.</a:t>
            </a:r>
          </a:p>
        </p:txBody>
      </p:sp>
      <p:pic>
        <p:nvPicPr>
          <p:cNvPr id="253" name="Google Shape;253;p33"/>
          <p:cNvPicPr preferRelativeResize="0"/>
          <p:nvPr/>
        </p:nvPicPr>
        <p:blipFill>
          <a:blip r:embed="rId3">
            <a:alphaModFix/>
          </a:blip>
          <a:stretch>
            <a:fillRect/>
          </a:stretch>
        </p:blipFill>
        <p:spPr>
          <a:xfrm rot="1263863" flipH="1">
            <a:off x="6652082" y="-719284"/>
            <a:ext cx="3555282" cy="2154437"/>
          </a:xfrm>
          <a:prstGeom prst="rect">
            <a:avLst/>
          </a:prstGeom>
          <a:noFill/>
          <a:ln>
            <a:noFill/>
          </a:ln>
        </p:spPr>
      </p:pic>
      <p:sp>
        <p:nvSpPr>
          <p:cNvPr id="254" name="Google Shape;254;p33"/>
          <p:cNvSpPr/>
          <p:nvPr/>
        </p:nvSpPr>
        <p:spPr>
          <a:xfrm rot="-5122911">
            <a:off x="7873954" y="-930956"/>
            <a:ext cx="1111672" cy="2577608"/>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45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1715447" y="827275"/>
            <a:ext cx="5835015" cy="1144800"/>
          </a:xfrm>
          <a:prstGeom prst="rect">
            <a:avLst/>
          </a:prstGeom>
        </p:spPr>
        <p:txBody>
          <a:bodyPr spcFirstLastPara="1" wrap="square" lIns="91425" tIns="91425" rIns="91425" bIns="91425" anchor="ctr" anchorCtr="0">
            <a:noAutofit/>
          </a:bodyPr>
          <a:lstStyle/>
          <a:p>
            <a:pPr lvl="0"/>
            <a:r>
              <a:rPr lang="en-US" sz="3600" dirty="0" err="1" smtClean="0"/>
              <a:t>Fokus</a:t>
            </a:r>
            <a:r>
              <a:rPr lang="en-US" sz="3600" dirty="0" smtClean="0"/>
              <a:t> </a:t>
            </a:r>
            <a:r>
              <a:rPr lang="en-US" sz="3600" dirty="0" err="1" smtClean="0"/>
              <a:t>Konseling</a:t>
            </a:r>
            <a:r>
              <a:rPr lang="en-US" sz="3600" dirty="0" smtClean="0"/>
              <a:t> Individual</a:t>
            </a:r>
            <a:endParaRPr lang="en-US" sz="3600" dirty="0"/>
          </a:p>
        </p:txBody>
      </p:sp>
      <p:sp>
        <p:nvSpPr>
          <p:cNvPr id="260" name="Google Shape;260;p34"/>
          <p:cNvSpPr txBox="1">
            <a:spLocks noGrp="1"/>
          </p:cNvSpPr>
          <p:nvPr>
            <p:ph type="subTitle" idx="1"/>
          </p:nvPr>
        </p:nvSpPr>
        <p:spPr>
          <a:xfrm>
            <a:off x="2987726" y="2227561"/>
            <a:ext cx="3290456" cy="1895400"/>
          </a:xfrm>
          <a:prstGeom prst="rect">
            <a:avLst/>
          </a:prstGeom>
        </p:spPr>
        <p:txBody>
          <a:bodyPr spcFirstLastPara="1" wrap="square" lIns="91425" tIns="91425" rIns="91425" bIns="91425" anchor="t" anchorCtr="0">
            <a:noAutofit/>
          </a:bodyPr>
          <a:lstStyle/>
          <a:p>
            <a:pPr marL="0" lvl="0" indent="0"/>
            <a:r>
              <a:rPr lang="en-US" sz="1400" dirty="0" err="1"/>
              <a:t>Fokus</a:t>
            </a:r>
            <a:r>
              <a:rPr lang="en-US" sz="1400" dirty="0"/>
              <a:t> </a:t>
            </a:r>
            <a:r>
              <a:rPr lang="en-US" sz="1400" dirty="0" err="1"/>
              <a:t>pendekatan</a:t>
            </a:r>
            <a:r>
              <a:rPr lang="en-US" sz="1400" dirty="0"/>
              <a:t> </a:t>
            </a:r>
            <a:r>
              <a:rPr lang="en-US" sz="1400" dirty="0" err="1"/>
              <a:t>konseling</a:t>
            </a:r>
            <a:r>
              <a:rPr lang="en-US" sz="1400" dirty="0"/>
              <a:t> individual </a:t>
            </a:r>
            <a:r>
              <a:rPr lang="en-US" sz="1400" dirty="0" err="1"/>
              <a:t>adalah</a:t>
            </a:r>
            <a:r>
              <a:rPr lang="en-US" sz="1400" dirty="0"/>
              <a:t> </a:t>
            </a:r>
            <a:r>
              <a:rPr lang="en-US" sz="1400" dirty="0" err="1"/>
              <a:t>peningkatan</a:t>
            </a:r>
            <a:r>
              <a:rPr lang="en-US" sz="1400" dirty="0"/>
              <a:t> </a:t>
            </a:r>
            <a:r>
              <a:rPr lang="en-US" sz="1400" dirty="0" err="1"/>
              <a:t>dan</a:t>
            </a:r>
            <a:r>
              <a:rPr lang="en-US" sz="1400" dirty="0"/>
              <a:t> </a:t>
            </a:r>
            <a:r>
              <a:rPr lang="en-US" sz="1400" dirty="0" err="1"/>
              <a:t>pengembangan</a:t>
            </a:r>
            <a:r>
              <a:rPr lang="en-US" sz="1400" dirty="0"/>
              <a:t> </a:t>
            </a:r>
            <a:r>
              <a:rPr lang="en-US" sz="1400" dirty="0" err="1"/>
              <a:t>konsep</a:t>
            </a:r>
            <a:r>
              <a:rPr lang="en-US" sz="1400" dirty="0"/>
              <a:t> </a:t>
            </a:r>
            <a:r>
              <a:rPr lang="en-US" sz="1400" dirty="0" err="1"/>
              <a:t>diri</a:t>
            </a:r>
            <a:r>
              <a:rPr lang="en-US" sz="1400" dirty="0"/>
              <a:t> </a:t>
            </a:r>
            <a:r>
              <a:rPr lang="en-US" sz="1400" dirty="0" err="1"/>
              <a:t>konseli</a:t>
            </a:r>
            <a:endParaRPr lang="en-US" sz="1400" dirty="0"/>
          </a:p>
          <a:p>
            <a:pPr marL="0" lvl="0" indent="0"/>
            <a:r>
              <a:rPr lang="en-US" sz="1400" dirty="0" err="1"/>
              <a:t>Bahasan</a:t>
            </a:r>
            <a:r>
              <a:rPr lang="en-US" sz="1400" dirty="0"/>
              <a:t> </a:t>
            </a:r>
            <a:r>
              <a:rPr lang="en-US" sz="1400" dirty="0" err="1"/>
              <a:t>ini</a:t>
            </a:r>
            <a:r>
              <a:rPr lang="en-US" sz="1400" dirty="0"/>
              <a:t> </a:t>
            </a:r>
            <a:r>
              <a:rPr lang="en-US" sz="1400" dirty="0" err="1"/>
              <a:t>kita</a:t>
            </a:r>
            <a:r>
              <a:rPr lang="en-US" sz="1400" dirty="0"/>
              <a:t> </a:t>
            </a:r>
            <a:r>
              <a:rPr lang="en-US" sz="1400" dirty="0" err="1"/>
              <a:t>akan</a:t>
            </a:r>
            <a:r>
              <a:rPr lang="en-US" sz="1400" dirty="0"/>
              <a:t> </a:t>
            </a:r>
            <a:r>
              <a:rPr lang="en-US" sz="1400" dirty="0" err="1"/>
              <a:t>menekankan</a:t>
            </a:r>
            <a:r>
              <a:rPr lang="en-US" sz="1400" dirty="0"/>
              <a:t> </a:t>
            </a:r>
            <a:r>
              <a:rPr lang="en-US" sz="1400" dirty="0" err="1"/>
              <a:t>pembahasan</a:t>
            </a:r>
            <a:r>
              <a:rPr lang="en-US" sz="1400" dirty="0"/>
              <a:t> </a:t>
            </a:r>
            <a:r>
              <a:rPr lang="en-US" sz="1400" dirty="0" err="1"/>
              <a:t>pada</a:t>
            </a:r>
            <a:r>
              <a:rPr lang="en-US" sz="1400" dirty="0"/>
              <a:t> </a:t>
            </a:r>
            <a:r>
              <a:rPr lang="en-US" sz="1400" dirty="0" err="1"/>
              <a:t>konsep</a:t>
            </a:r>
            <a:r>
              <a:rPr lang="en-US" sz="1400" dirty="0"/>
              <a:t> </a:t>
            </a:r>
            <a:r>
              <a:rPr lang="en-US" sz="1400" dirty="0" err="1"/>
              <a:t>diri</a:t>
            </a:r>
            <a:endParaRPr sz="1400" dirty="0"/>
          </a:p>
        </p:txBody>
      </p:sp>
      <p:sp>
        <p:nvSpPr>
          <p:cNvPr id="261" name="Google Shape;261;p34"/>
          <p:cNvSpPr/>
          <p:nvPr/>
        </p:nvSpPr>
        <p:spPr>
          <a:xfrm>
            <a:off x="6607975" y="548425"/>
            <a:ext cx="2287906" cy="5304914"/>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p:nvPr/>
        </p:nvSpPr>
        <p:spPr>
          <a:xfrm rot="7689674">
            <a:off x="-738421" y="-302773"/>
            <a:ext cx="3008707" cy="3903556"/>
          </a:xfrm>
          <a:custGeom>
            <a:avLst/>
            <a:gdLst/>
            <a:ahLst/>
            <a:cxn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771120" y="573774"/>
            <a:ext cx="3506240" cy="481960"/>
          </a:xfrm>
          <a:prstGeom prst="rect">
            <a:avLst/>
          </a:prstGeom>
        </p:spPr>
        <p:txBody>
          <a:bodyPr spcFirstLastPara="1" wrap="square" lIns="91425" tIns="91425" rIns="91425" bIns="91425" anchor="ctr" anchorCtr="0">
            <a:noAutofit/>
          </a:bodyPr>
          <a:lstStyle/>
          <a:p>
            <a:pPr lvl="0"/>
            <a:r>
              <a:rPr lang="en-US" sz="2400" dirty="0" err="1" smtClean="0"/>
              <a:t>Dinamika</a:t>
            </a:r>
            <a:r>
              <a:rPr lang="en-US" sz="2400" dirty="0" smtClean="0"/>
              <a:t> </a:t>
            </a:r>
            <a:r>
              <a:rPr lang="en-US" sz="2400" dirty="0" err="1" smtClean="0"/>
              <a:t>Konsep</a:t>
            </a:r>
            <a:r>
              <a:rPr lang="en-US" sz="2400" dirty="0" smtClean="0"/>
              <a:t> </a:t>
            </a:r>
            <a:r>
              <a:rPr lang="en-US" sz="2400" dirty="0" err="1" smtClean="0"/>
              <a:t>Diri</a:t>
            </a:r>
            <a:endParaRPr lang="en-US" sz="2400" dirty="0"/>
          </a:p>
        </p:txBody>
      </p:sp>
      <p:sp>
        <p:nvSpPr>
          <p:cNvPr id="307" name="Google Shape;307;p38"/>
          <p:cNvSpPr txBox="1">
            <a:spLocks noGrp="1"/>
          </p:cNvSpPr>
          <p:nvPr>
            <p:ph type="subTitle" idx="1"/>
          </p:nvPr>
        </p:nvSpPr>
        <p:spPr>
          <a:xfrm>
            <a:off x="839130" y="1270000"/>
            <a:ext cx="6381520" cy="3454400"/>
          </a:xfrm>
          <a:prstGeom prst="rect">
            <a:avLst/>
          </a:prstGeom>
        </p:spPr>
        <p:txBody>
          <a:bodyPr spcFirstLastPara="1" wrap="square" lIns="91425" tIns="91425" rIns="91425" bIns="91425" anchor="t" anchorCtr="0">
            <a:noAutofit/>
          </a:bodyPr>
          <a:lstStyle/>
          <a:p>
            <a:pPr marL="0" marR="38100" lvl="0" indent="0" algn="just">
              <a:buClr>
                <a:srgbClr val="282B2D"/>
              </a:buClr>
              <a:buSzPts val="1100"/>
            </a:pPr>
            <a:r>
              <a:rPr lang="en-US" sz="1600" dirty="0" err="1"/>
              <a:t>Konsep</a:t>
            </a:r>
            <a:r>
              <a:rPr lang="en-US" sz="1600" dirty="0"/>
              <a:t> </a:t>
            </a:r>
            <a:r>
              <a:rPr lang="en-US" sz="1600" dirty="0" err="1"/>
              <a:t>diri</a:t>
            </a:r>
            <a:r>
              <a:rPr lang="en-US" sz="1600" dirty="0"/>
              <a:t> </a:t>
            </a:r>
            <a:r>
              <a:rPr lang="en-US" sz="1600" dirty="0" err="1"/>
              <a:t>adalah</a:t>
            </a:r>
            <a:r>
              <a:rPr lang="en-US" sz="1600" dirty="0"/>
              <a:t> </a:t>
            </a:r>
            <a:r>
              <a:rPr lang="en-US" sz="1600" dirty="0" err="1"/>
              <a:t>gambaran</a:t>
            </a:r>
            <a:r>
              <a:rPr lang="en-US" sz="1600" dirty="0"/>
              <a:t> </a:t>
            </a:r>
            <a:r>
              <a:rPr lang="en-US" sz="1600" dirty="0" err="1"/>
              <a:t>individu</a:t>
            </a:r>
            <a:r>
              <a:rPr lang="en-US" sz="1600" dirty="0"/>
              <a:t> </a:t>
            </a:r>
            <a:r>
              <a:rPr lang="en-US" sz="1600" dirty="0" err="1"/>
              <a:t>tentang</a:t>
            </a:r>
            <a:r>
              <a:rPr lang="en-US" sz="1600" dirty="0"/>
              <a:t> </a:t>
            </a:r>
            <a:r>
              <a:rPr lang="en-US" sz="1600" dirty="0" err="1" smtClean="0"/>
              <a:t>dirinya</a:t>
            </a:r>
            <a:r>
              <a:rPr lang="en-US" sz="1600" dirty="0" smtClean="0"/>
              <a:t>, </a:t>
            </a:r>
            <a:r>
              <a:rPr lang="en-US" sz="1600" dirty="0" err="1" smtClean="0"/>
              <a:t>Seperti</a:t>
            </a:r>
            <a:r>
              <a:rPr lang="en-US" sz="1600" dirty="0" smtClean="0"/>
              <a:t> </a:t>
            </a:r>
            <a:r>
              <a:rPr lang="en-US" sz="1600" dirty="0" err="1" smtClean="0"/>
              <a:t>kemampuan</a:t>
            </a:r>
            <a:r>
              <a:rPr lang="en-US" sz="1600" dirty="0" smtClean="0"/>
              <a:t> </a:t>
            </a:r>
            <a:r>
              <a:rPr lang="en-US" sz="1600" dirty="0" err="1"/>
              <a:t>berpikir</a:t>
            </a:r>
            <a:r>
              <a:rPr lang="en-US" sz="1600" dirty="0"/>
              <a:t>, </a:t>
            </a:r>
            <a:r>
              <a:rPr lang="en-US" sz="1600" dirty="0" err="1"/>
              <a:t>kecenderungan</a:t>
            </a:r>
            <a:r>
              <a:rPr lang="en-US" sz="1600" dirty="0"/>
              <a:t> </a:t>
            </a:r>
            <a:r>
              <a:rPr lang="en-US" sz="1600" dirty="0" err="1"/>
              <a:t>sikap</a:t>
            </a:r>
            <a:r>
              <a:rPr lang="en-US" sz="1600" dirty="0"/>
              <a:t> </a:t>
            </a:r>
            <a:r>
              <a:rPr lang="en-US" sz="1600" dirty="0" err="1"/>
              <a:t>serta</a:t>
            </a:r>
            <a:r>
              <a:rPr lang="en-US" sz="1600" dirty="0"/>
              <a:t> </a:t>
            </a:r>
            <a:r>
              <a:rPr lang="en-US" sz="1600" dirty="0" err="1" smtClean="0"/>
              <a:t>prilakunya</a:t>
            </a:r>
            <a:r>
              <a:rPr lang="en-US" sz="1600" dirty="0"/>
              <a:t>. </a:t>
            </a:r>
            <a:r>
              <a:rPr lang="en-US" sz="1600" dirty="0" err="1" smtClean="0"/>
              <a:t>Konsep</a:t>
            </a:r>
            <a:r>
              <a:rPr lang="en-US" sz="1600" dirty="0" smtClean="0"/>
              <a:t> </a:t>
            </a:r>
            <a:r>
              <a:rPr lang="en-US" sz="1600" dirty="0" err="1"/>
              <a:t>diri</a:t>
            </a:r>
            <a:r>
              <a:rPr lang="en-US" sz="1600" dirty="0"/>
              <a:t> </a:t>
            </a:r>
            <a:r>
              <a:rPr lang="en-US" sz="1600" dirty="0" err="1"/>
              <a:t>terbentuk</a:t>
            </a:r>
            <a:r>
              <a:rPr lang="en-US" sz="1600" dirty="0"/>
              <a:t> </a:t>
            </a:r>
            <a:r>
              <a:rPr lang="en-US" sz="1600" dirty="0" err="1"/>
              <a:t>selama</a:t>
            </a:r>
            <a:r>
              <a:rPr lang="en-US" sz="1600" dirty="0"/>
              <a:t> proses </a:t>
            </a:r>
            <a:r>
              <a:rPr lang="en-US" sz="1600" dirty="0" err="1"/>
              <a:t>perkembangan</a:t>
            </a:r>
            <a:r>
              <a:rPr lang="en-US" sz="1600" dirty="0"/>
              <a:t> </a:t>
            </a:r>
            <a:r>
              <a:rPr lang="en-US" sz="1600" dirty="0" err="1"/>
              <a:t>seorang</a:t>
            </a:r>
            <a:r>
              <a:rPr lang="en-US" sz="1600" dirty="0"/>
              <a:t> </a:t>
            </a:r>
            <a:r>
              <a:rPr lang="en-US" sz="1600" dirty="0" err="1"/>
              <a:t>individu</a:t>
            </a:r>
            <a:r>
              <a:rPr lang="en-US" sz="1600" dirty="0"/>
              <a:t>. Salah </a:t>
            </a:r>
            <a:r>
              <a:rPr lang="en-US" sz="1600" dirty="0" err="1"/>
              <a:t>satu</a:t>
            </a:r>
            <a:r>
              <a:rPr lang="en-US" sz="1600" dirty="0"/>
              <a:t> </a:t>
            </a:r>
            <a:r>
              <a:rPr lang="en-US" sz="1600" dirty="0" err="1"/>
              <a:t>cara</a:t>
            </a:r>
            <a:r>
              <a:rPr lang="en-US" sz="1600" dirty="0"/>
              <a:t> </a:t>
            </a:r>
            <a:r>
              <a:rPr lang="en-US" sz="1600" dirty="0" err="1"/>
              <a:t>pembentukan</a:t>
            </a:r>
            <a:r>
              <a:rPr lang="en-US" sz="1600" dirty="0"/>
              <a:t> </a:t>
            </a:r>
            <a:r>
              <a:rPr lang="en-US" sz="1600" dirty="0" err="1"/>
              <a:t>konsep</a:t>
            </a:r>
            <a:r>
              <a:rPr lang="en-US" sz="1600" dirty="0"/>
              <a:t> </a:t>
            </a:r>
            <a:r>
              <a:rPr lang="en-US" sz="1600" dirty="0" err="1"/>
              <a:t>diri</a:t>
            </a:r>
            <a:r>
              <a:rPr lang="en-US" sz="1600" dirty="0"/>
              <a:t> </a:t>
            </a:r>
            <a:r>
              <a:rPr lang="en-US" sz="1600" dirty="0" err="1"/>
              <a:t>adalah</a:t>
            </a:r>
            <a:r>
              <a:rPr lang="en-US" sz="1600" dirty="0"/>
              <a:t> </a:t>
            </a:r>
            <a:r>
              <a:rPr lang="en-US" sz="1600" dirty="0" err="1"/>
              <a:t>dengan</a:t>
            </a:r>
            <a:r>
              <a:rPr lang="en-US" sz="1600" dirty="0"/>
              <a:t> </a:t>
            </a:r>
            <a:r>
              <a:rPr lang="en-US" sz="1600" dirty="0" err="1"/>
              <a:t>menghindari</a:t>
            </a:r>
            <a:r>
              <a:rPr lang="en-US" sz="1600" dirty="0"/>
              <a:t> </a:t>
            </a:r>
            <a:r>
              <a:rPr lang="en-US" sz="1600" dirty="0" err="1"/>
              <a:t>pengalaman</a:t>
            </a:r>
            <a:r>
              <a:rPr lang="en-US" sz="1600" dirty="0"/>
              <a:t> </a:t>
            </a:r>
            <a:r>
              <a:rPr lang="en-US" sz="1600" dirty="0" err="1"/>
              <a:t>berbahaya</a:t>
            </a:r>
            <a:r>
              <a:rPr lang="en-US" sz="1600" dirty="0"/>
              <a:t>. </a:t>
            </a:r>
            <a:endParaRPr lang="en-US" sz="1600" dirty="0" smtClean="0"/>
          </a:p>
          <a:p>
            <a:pPr marL="0" marR="38100" lvl="0" indent="0" algn="just">
              <a:buClr>
                <a:srgbClr val="282B2D"/>
              </a:buClr>
              <a:buSzPts val="1100"/>
            </a:pPr>
            <a:endParaRPr lang="en-US" sz="1600" dirty="0" smtClean="0"/>
          </a:p>
          <a:p>
            <a:pPr marL="0" marR="38100" lvl="0" indent="0" algn="just">
              <a:buClr>
                <a:srgbClr val="282B2D"/>
              </a:buClr>
              <a:buSzPts val="1100"/>
            </a:pPr>
            <a:r>
              <a:rPr lang="en-US" sz="1600" dirty="0" err="1" smtClean="0"/>
              <a:t>konselor</a:t>
            </a:r>
            <a:r>
              <a:rPr lang="en-US" sz="1600" dirty="0" smtClean="0"/>
              <a:t> </a:t>
            </a:r>
            <a:r>
              <a:rPr lang="en-US" sz="1600" dirty="0" err="1"/>
              <a:t>harus</a:t>
            </a:r>
            <a:r>
              <a:rPr lang="en-US" sz="1600" dirty="0"/>
              <a:t> </a:t>
            </a:r>
            <a:r>
              <a:rPr lang="en-US" sz="1600" dirty="0" err="1"/>
              <a:t>memiliki</a:t>
            </a:r>
            <a:r>
              <a:rPr lang="en-US" sz="1600" dirty="0"/>
              <a:t> </a:t>
            </a:r>
            <a:r>
              <a:rPr lang="en-US" sz="1600" dirty="0" err="1"/>
              <a:t>pemahaman</a:t>
            </a:r>
            <a:r>
              <a:rPr lang="en-US" sz="1600" dirty="0"/>
              <a:t> </a:t>
            </a:r>
            <a:r>
              <a:rPr lang="en-US" sz="1600" dirty="0" err="1"/>
              <a:t>tentang</a:t>
            </a:r>
            <a:r>
              <a:rPr lang="en-US" sz="1600" dirty="0"/>
              <a:t> </a:t>
            </a:r>
            <a:r>
              <a:rPr lang="en-US" sz="1600" dirty="0" err="1"/>
              <a:t>dinamika</a:t>
            </a:r>
            <a:r>
              <a:rPr lang="en-US" sz="1600" dirty="0"/>
              <a:t> </a:t>
            </a:r>
            <a:r>
              <a:rPr lang="en-US" sz="1600" dirty="0" err="1"/>
              <a:t>seseorang</a:t>
            </a:r>
            <a:r>
              <a:rPr lang="en-US" sz="1600" dirty="0"/>
              <a:t> </a:t>
            </a:r>
            <a:r>
              <a:rPr lang="en-US" sz="1600" dirty="0" err="1"/>
              <a:t>dalam</a:t>
            </a:r>
            <a:r>
              <a:rPr lang="en-US" sz="1600" dirty="0"/>
              <a:t> </a:t>
            </a:r>
            <a:r>
              <a:rPr lang="en-US" sz="1600" dirty="0" err="1"/>
              <a:t>menghindari</a:t>
            </a:r>
            <a:r>
              <a:rPr lang="en-US" sz="1600" dirty="0"/>
              <a:t> </a:t>
            </a:r>
            <a:r>
              <a:rPr lang="en-US" sz="1600" dirty="0" err="1"/>
              <a:t>pengalaman</a:t>
            </a:r>
            <a:r>
              <a:rPr lang="en-US" sz="1600" dirty="0"/>
              <a:t> yang </a:t>
            </a:r>
            <a:r>
              <a:rPr lang="en-US" sz="1600" dirty="0" err="1"/>
              <a:t>berbahaya</a:t>
            </a:r>
            <a:r>
              <a:rPr lang="en-US" sz="1600" dirty="0"/>
              <a:t> </a:t>
            </a:r>
            <a:r>
              <a:rPr lang="en-US" sz="1600" dirty="0" err="1"/>
              <a:t>atau</a:t>
            </a:r>
            <a:r>
              <a:rPr lang="en-US" sz="1600" dirty="0"/>
              <a:t> </a:t>
            </a:r>
            <a:r>
              <a:rPr lang="en-US" sz="1600" dirty="0" err="1"/>
              <a:t>mengancam</a:t>
            </a:r>
            <a:r>
              <a:rPr lang="en-US" sz="1600" dirty="0"/>
              <a:t> agar </a:t>
            </a:r>
            <a:r>
              <a:rPr lang="en-US" sz="1600" dirty="0" err="1"/>
              <a:t>mampu</a:t>
            </a:r>
            <a:r>
              <a:rPr lang="en-US" sz="1600" dirty="0"/>
              <a:t> </a:t>
            </a:r>
            <a:r>
              <a:rPr lang="en-US" sz="1600" dirty="0" err="1"/>
              <a:t>bekerja</a:t>
            </a:r>
            <a:r>
              <a:rPr lang="en-US" sz="1600" dirty="0"/>
              <a:t> </a:t>
            </a:r>
            <a:r>
              <a:rPr lang="en-US" sz="1600" dirty="0" err="1"/>
              <a:t>efektif</a:t>
            </a:r>
            <a:r>
              <a:rPr lang="en-US" sz="1600" dirty="0"/>
              <a:t>. </a:t>
            </a:r>
            <a:endParaRPr lang="en-US" sz="1600" dirty="0" smtClean="0"/>
          </a:p>
          <a:p>
            <a:pPr marL="0" marR="38100" lvl="0" indent="0" algn="just">
              <a:buClr>
                <a:srgbClr val="282B2D"/>
              </a:buClr>
              <a:buSzPts val="1100"/>
            </a:pPr>
            <a:endParaRPr lang="en-US" sz="1600" dirty="0"/>
          </a:p>
          <a:p>
            <a:pPr marL="0" marR="38100" lvl="0" indent="0" algn="just">
              <a:buClr>
                <a:srgbClr val="282B2D"/>
              </a:buClr>
              <a:buSzPts val="1100"/>
            </a:pPr>
            <a:endParaRPr lang="en-US" sz="1600" dirty="0"/>
          </a:p>
          <a:p>
            <a:pPr marL="0" marR="38100" lvl="0" indent="0" algn="just">
              <a:buClr>
                <a:srgbClr val="282B2D"/>
              </a:buClr>
              <a:buSzPts val="1100"/>
            </a:pPr>
            <a:endParaRPr lang="en-US" sz="1600" dirty="0"/>
          </a:p>
        </p:txBody>
      </p:sp>
      <p:pic>
        <p:nvPicPr>
          <p:cNvPr id="308" name="Google Shape;308;p38"/>
          <p:cNvPicPr preferRelativeResize="0"/>
          <p:nvPr/>
        </p:nvPicPr>
        <p:blipFill>
          <a:blip r:embed="rId3">
            <a:alphaModFix/>
          </a:blip>
          <a:stretch>
            <a:fillRect/>
          </a:stretch>
        </p:blipFill>
        <p:spPr>
          <a:xfrm rot="6386636" flipH="1">
            <a:off x="5394317" y="1670336"/>
            <a:ext cx="5314218" cy="3220331"/>
          </a:xfrm>
          <a:prstGeom prst="rect">
            <a:avLst/>
          </a:prstGeom>
          <a:noFill/>
          <a:ln>
            <a:noFill/>
          </a:ln>
        </p:spPr>
      </p:pic>
      <p:sp>
        <p:nvSpPr>
          <p:cNvPr id="309" name="Google Shape;309;p38"/>
          <p:cNvSpPr/>
          <p:nvPr/>
        </p:nvSpPr>
        <p:spPr>
          <a:xfrm>
            <a:off x="7220650" y="135420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38"/>
          <p:cNvSpPr txBox="1">
            <a:spLocks noGrp="1"/>
          </p:cNvSpPr>
          <p:nvPr>
            <p:ph type="subTitle" idx="1"/>
          </p:nvPr>
        </p:nvSpPr>
        <p:spPr>
          <a:xfrm>
            <a:off x="839129" y="670560"/>
            <a:ext cx="7054139" cy="3733274"/>
          </a:xfrm>
          <a:prstGeom prst="rect">
            <a:avLst/>
          </a:prstGeom>
        </p:spPr>
        <p:txBody>
          <a:bodyPr spcFirstLastPara="1" wrap="square" lIns="91425" tIns="91425" rIns="91425" bIns="91425" anchor="t" anchorCtr="0">
            <a:noAutofit/>
          </a:bodyPr>
          <a:lstStyle/>
          <a:p>
            <a:pPr marL="0" marR="38100" lvl="0" indent="0" algn="just">
              <a:buClr>
                <a:srgbClr val="282B2D"/>
              </a:buClr>
              <a:buSzPts val="1100"/>
            </a:pPr>
            <a:r>
              <a:rPr lang="en-US" sz="1400" dirty="0" err="1"/>
              <a:t>Beberapa</a:t>
            </a:r>
            <a:r>
              <a:rPr lang="en-US" sz="1400" dirty="0"/>
              <a:t> </a:t>
            </a:r>
            <a:r>
              <a:rPr lang="en-US" sz="1400" dirty="0" err="1"/>
              <a:t>cara</a:t>
            </a:r>
            <a:r>
              <a:rPr lang="en-US" sz="1400" dirty="0"/>
              <a:t> </a:t>
            </a:r>
            <a:r>
              <a:rPr lang="en-US" sz="1400" dirty="0" err="1"/>
              <a:t>menghindari</a:t>
            </a:r>
            <a:r>
              <a:rPr lang="en-US" sz="1400" dirty="0"/>
              <a:t> </a:t>
            </a:r>
            <a:r>
              <a:rPr lang="en-US" sz="1400" dirty="0" err="1"/>
              <a:t>pengalaman</a:t>
            </a:r>
            <a:r>
              <a:rPr lang="en-US" sz="1400" dirty="0"/>
              <a:t> </a:t>
            </a:r>
            <a:r>
              <a:rPr lang="en-US" sz="1400" dirty="0" err="1"/>
              <a:t>berbahaya</a:t>
            </a:r>
            <a:r>
              <a:rPr lang="en-US" sz="1400" dirty="0"/>
              <a:t> </a:t>
            </a:r>
            <a:r>
              <a:rPr lang="en-US" sz="1400" dirty="0" err="1"/>
              <a:t>atau</a:t>
            </a:r>
            <a:r>
              <a:rPr lang="en-US" sz="1400" dirty="0"/>
              <a:t> </a:t>
            </a:r>
            <a:r>
              <a:rPr lang="en-US" sz="1400" dirty="0" err="1"/>
              <a:t>mengancam</a:t>
            </a:r>
            <a:r>
              <a:rPr lang="en-US" sz="1400" dirty="0"/>
              <a:t> yang </a:t>
            </a:r>
            <a:r>
              <a:rPr lang="en-US" sz="1400" dirty="0" err="1"/>
              <a:t>memberikan</a:t>
            </a:r>
            <a:r>
              <a:rPr lang="en-US" sz="1400" dirty="0"/>
              <a:t> </a:t>
            </a:r>
            <a:endParaRPr lang="en-US" sz="1400" dirty="0" smtClean="0"/>
          </a:p>
          <a:p>
            <a:pPr marL="0" marR="38100" lvl="0" indent="0" algn="just">
              <a:buClr>
                <a:srgbClr val="282B2D"/>
              </a:buClr>
              <a:buSzPts val="1100"/>
            </a:pPr>
            <a:endParaRPr lang="en-US" sz="1400" b="1" dirty="0"/>
          </a:p>
          <a:p>
            <a:pPr marL="285750" marR="38100" lvl="0" indent="-285750" algn="just">
              <a:buClr>
                <a:srgbClr val="282B2D"/>
              </a:buClr>
              <a:buSzPts val="1100"/>
              <a:buFont typeface="Wingdings" panose="05000000000000000000" pitchFamily="2" charset="2"/>
              <a:buChar char="Ø"/>
            </a:pPr>
            <a:r>
              <a:rPr lang="en-US" sz="1400" b="1" dirty="0" err="1" smtClean="0"/>
              <a:t>Dampak</a:t>
            </a:r>
            <a:r>
              <a:rPr lang="en-US" sz="1400" b="1" dirty="0" smtClean="0"/>
              <a:t> </a:t>
            </a:r>
            <a:r>
              <a:rPr lang="en-US" sz="1400" b="1" dirty="0" err="1"/>
              <a:t>negatif</a:t>
            </a:r>
            <a:r>
              <a:rPr lang="en-US" sz="1400" b="1" dirty="0"/>
              <a:t> </a:t>
            </a:r>
            <a:r>
              <a:rPr lang="en-US" sz="1400" dirty="0" err="1"/>
              <a:t>bagi</a:t>
            </a:r>
            <a:r>
              <a:rPr lang="en-US" sz="1400" dirty="0"/>
              <a:t> </a:t>
            </a:r>
            <a:r>
              <a:rPr lang="en-US" sz="1400" dirty="0" err="1"/>
              <a:t>perkembangan</a:t>
            </a:r>
            <a:r>
              <a:rPr lang="en-US" sz="1400" dirty="0"/>
              <a:t> </a:t>
            </a:r>
            <a:r>
              <a:rPr lang="en-US" sz="1400" dirty="0" err="1"/>
              <a:t>konsep</a:t>
            </a:r>
            <a:r>
              <a:rPr lang="en-US" sz="1400" dirty="0"/>
              <a:t> </a:t>
            </a:r>
            <a:r>
              <a:rPr lang="en-US" sz="1400" dirty="0" err="1"/>
              <a:t>diri</a:t>
            </a:r>
            <a:r>
              <a:rPr lang="en-US" sz="1400" dirty="0"/>
              <a:t> </a:t>
            </a:r>
            <a:r>
              <a:rPr lang="en-US" sz="1400" dirty="0" err="1"/>
              <a:t>adalah</a:t>
            </a:r>
            <a:endParaRPr lang="en-US" sz="1400" dirty="0"/>
          </a:p>
          <a:p>
            <a:pPr marL="536575" marR="38100" lvl="0" indent="-263525" algn="just">
              <a:buClr>
                <a:srgbClr val="282B2D"/>
              </a:buClr>
              <a:buSzPts val="1100"/>
              <a:buFont typeface="Wingdings" panose="05000000000000000000" pitchFamily="2" charset="2"/>
              <a:buChar char="v"/>
            </a:pPr>
            <a:r>
              <a:rPr lang="en-US" sz="1400" dirty="0" err="1"/>
              <a:t>Melalui</a:t>
            </a:r>
            <a:r>
              <a:rPr lang="en-US" sz="1400" dirty="0"/>
              <a:t> </a:t>
            </a:r>
            <a:r>
              <a:rPr lang="en-US" sz="1400" dirty="0" err="1"/>
              <a:t>mekanisme</a:t>
            </a:r>
            <a:r>
              <a:rPr lang="en-US" sz="1400" dirty="0"/>
              <a:t> </a:t>
            </a:r>
            <a:r>
              <a:rPr lang="en-US" sz="1400" dirty="0" err="1"/>
              <a:t>pembelaan</a:t>
            </a:r>
            <a:r>
              <a:rPr lang="en-US" sz="1400" dirty="0"/>
              <a:t> </a:t>
            </a:r>
            <a:r>
              <a:rPr lang="en-US" sz="1400" dirty="0" err="1"/>
              <a:t>diri</a:t>
            </a:r>
            <a:r>
              <a:rPr lang="en-US" sz="1400" dirty="0"/>
              <a:t> yang </a:t>
            </a:r>
            <a:r>
              <a:rPr lang="en-US" sz="1400" dirty="0" err="1"/>
              <a:t>disebut</a:t>
            </a:r>
            <a:r>
              <a:rPr lang="en-US" sz="1400" dirty="0"/>
              <a:t> </a:t>
            </a:r>
            <a:r>
              <a:rPr lang="en-US" sz="1400" i="1" dirty="0"/>
              <a:t>distortion</a:t>
            </a:r>
            <a:r>
              <a:rPr lang="en-US" sz="1400" dirty="0"/>
              <a:t>.</a:t>
            </a:r>
          </a:p>
          <a:p>
            <a:pPr marL="536575" marR="38100" lvl="0" indent="-263525" algn="just">
              <a:buClr>
                <a:srgbClr val="282B2D"/>
              </a:buClr>
              <a:buSzPts val="1100"/>
              <a:buFont typeface="Wingdings" panose="05000000000000000000" pitchFamily="2" charset="2"/>
              <a:buChar char="v"/>
            </a:pPr>
            <a:r>
              <a:rPr lang="en-US" sz="1400" dirty="0" err="1"/>
              <a:t>Melalui</a:t>
            </a:r>
            <a:r>
              <a:rPr lang="en-US" sz="1400" dirty="0"/>
              <a:t> </a:t>
            </a:r>
            <a:r>
              <a:rPr lang="en-US" sz="1400" dirty="0" err="1"/>
              <a:t>mekanisme</a:t>
            </a:r>
            <a:r>
              <a:rPr lang="en-US" sz="1400" dirty="0"/>
              <a:t> </a:t>
            </a:r>
            <a:r>
              <a:rPr lang="en-US" sz="1400" dirty="0" err="1"/>
              <a:t>pembelaan</a:t>
            </a:r>
            <a:r>
              <a:rPr lang="en-US" sz="1400" dirty="0"/>
              <a:t> </a:t>
            </a:r>
            <a:r>
              <a:rPr lang="en-US" sz="1400" dirty="0" err="1"/>
              <a:t>diri</a:t>
            </a:r>
            <a:r>
              <a:rPr lang="en-US" sz="1400" dirty="0"/>
              <a:t> yang </a:t>
            </a:r>
            <a:r>
              <a:rPr lang="en-US" sz="1400" dirty="0" err="1"/>
              <a:t>disebut</a:t>
            </a:r>
            <a:r>
              <a:rPr lang="en-US" sz="1400" dirty="0"/>
              <a:t> </a:t>
            </a:r>
            <a:r>
              <a:rPr lang="en-US" sz="1400" i="1" dirty="0"/>
              <a:t>denial</a:t>
            </a:r>
            <a:r>
              <a:rPr lang="en-US" sz="1400" dirty="0" smtClean="0"/>
              <a:t>.</a:t>
            </a:r>
          </a:p>
          <a:p>
            <a:pPr marL="228600" marR="38100" lvl="0" indent="-228600" algn="just">
              <a:buClr>
                <a:srgbClr val="282B2D"/>
              </a:buClr>
              <a:buSzPts val="1100"/>
              <a:buAutoNum type="arabicPeriod"/>
            </a:pPr>
            <a:endParaRPr lang="en-US" sz="1400" dirty="0"/>
          </a:p>
          <a:p>
            <a:pPr marL="285750" marR="38100" lvl="0" indent="-285750" algn="just">
              <a:buClr>
                <a:srgbClr val="282B2D"/>
              </a:buClr>
              <a:buSzPts val="1100"/>
              <a:buFont typeface="Wingdings" panose="05000000000000000000" pitchFamily="2" charset="2"/>
              <a:buChar char="Ø"/>
            </a:pPr>
            <a:r>
              <a:rPr lang="en-US" sz="1400" b="1" dirty="0" err="1" smtClean="0"/>
              <a:t>Dampak</a:t>
            </a:r>
            <a:r>
              <a:rPr lang="en-US" sz="1400" b="1" dirty="0" smtClean="0"/>
              <a:t> </a:t>
            </a:r>
            <a:r>
              <a:rPr lang="en-US" sz="1400" b="1" dirty="0" err="1"/>
              <a:t>positif</a:t>
            </a:r>
            <a:r>
              <a:rPr lang="en-US" sz="1400" b="1" dirty="0"/>
              <a:t> </a:t>
            </a:r>
            <a:r>
              <a:rPr lang="en-US" sz="1400" dirty="0" err="1"/>
              <a:t>bagi</a:t>
            </a:r>
            <a:r>
              <a:rPr lang="en-US" sz="1400" dirty="0"/>
              <a:t> </a:t>
            </a:r>
            <a:r>
              <a:rPr lang="en-US" sz="1400" dirty="0" err="1"/>
              <a:t>perkembangan</a:t>
            </a:r>
            <a:r>
              <a:rPr lang="en-US" sz="1400" dirty="0"/>
              <a:t> </a:t>
            </a:r>
            <a:r>
              <a:rPr lang="en-US" sz="1400" dirty="0" err="1"/>
              <a:t>konsep</a:t>
            </a:r>
            <a:r>
              <a:rPr lang="en-US" sz="1400" dirty="0"/>
              <a:t> </a:t>
            </a:r>
            <a:r>
              <a:rPr lang="en-US" sz="1400" dirty="0" err="1"/>
              <a:t>diri</a:t>
            </a:r>
            <a:r>
              <a:rPr lang="en-US" sz="1400" dirty="0"/>
              <a:t> </a:t>
            </a:r>
            <a:r>
              <a:rPr lang="en-US" sz="1400" dirty="0" err="1"/>
              <a:t>adalah</a:t>
            </a:r>
            <a:r>
              <a:rPr lang="en-US" sz="1400" dirty="0"/>
              <a:t>. </a:t>
            </a:r>
          </a:p>
          <a:p>
            <a:pPr marL="536575" marR="38100" lvl="0" indent="-263525" algn="just">
              <a:buClr>
                <a:srgbClr val="282B2D"/>
              </a:buClr>
              <a:buSzPts val="1100"/>
              <a:buFont typeface="Wingdings" panose="05000000000000000000" pitchFamily="2" charset="2"/>
              <a:buChar char="v"/>
            </a:pPr>
            <a:r>
              <a:rPr lang="en-US" sz="1400" dirty="0" err="1"/>
              <a:t>Tanpa</a:t>
            </a:r>
            <a:r>
              <a:rPr lang="en-US" sz="1400" dirty="0"/>
              <a:t> </a:t>
            </a:r>
            <a:r>
              <a:rPr lang="en-US" sz="1400" dirty="0" err="1"/>
              <a:t>ancaman</a:t>
            </a:r>
            <a:r>
              <a:rPr lang="en-US" sz="1400" dirty="0"/>
              <a:t> </a:t>
            </a:r>
            <a:r>
              <a:rPr lang="en-US" sz="1400" dirty="0" err="1"/>
              <a:t>bagi</a:t>
            </a:r>
            <a:r>
              <a:rPr lang="en-US" sz="1400" dirty="0"/>
              <a:t> self concept </a:t>
            </a:r>
            <a:r>
              <a:rPr lang="en-US" sz="1400" dirty="0" err="1"/>
              <a:t>dengan</a:t>
            </a:r>
            <a:r>
              <a:rPr lang="en-US" sz="1400" dirty="0"/>
              <a:t> </a:t>
            </a:r>
            <a:r>
              <a:rPr lang="en-US" sz="1400" dirty="0" err="1"/>
              <a:t>mengasimilasikan</a:t>
            </a:r>
            <a:r>
              <a:rPr lang="en-US" sz="1400" dirty="0"/>
              <a:t> </a:t>
            </a:r>
            <a:r>
              <a:rPr lang="en-US" sz="1400" dirty="0" err="1"/>
              <a:t>pengalaman-pengalaman</a:t>
            </a:r>
            <a:r>
              <a:rPr lang="en-US" sz="1400" dirty="0"/>
              <a:t> yang </a:t>
            </a:r>
            <a:r>
              <a:rPr lang="en-US" sz="1400" dirty="0" err="1"/>
              <a:t>belum</a:t>
            </a:r>
            <a:r>
              <a:rPr lang="en-US" sz="1400" dirty="0"/>
              <a:t> </a:t>
            </a:r>
            <a:r>
              <a:rPr lang="en-US" sz="1400" dirty="0" err="1"/>
              <a:t>disimbolkan</a:t>
            </a:r>
            <a:r>
              <a:rPr lang="en-US" sz="1400" dirty="0"/>
              <a:t>.</a:t>
            </a:r>
          </a:p>
          <a:p>
            <a:pPr marL="536575" marR="38100" lvl="0" indent="-263525" algn="just">
              <a:buClr>
                <a:srgbClr val="282B2D"/>
              </a:buClr>
              <a:buSzPts val="1100"/>
              <a:buFont typeface="Wingdings" panose="05000000000000000000" pitchFamily="2" charset="2"/>
              <a:buChar char="v"/>
            </a:pPr>
            <a:r>
              <a:rPr lang="en-US" sz="1400" dirty="0" err="1"/>
              <a:t>Menyesuaikan</a:t>
            </a:r>
            <a:r>
              <a:rPr lang="en-US" sz="1400" dirty="0"/>
              <a:t> </a:t>
            </a:r>
            <a:r>
              <a:rPr lang="en-US" sz="1400" dirty="0" err="1"/>
              <a:t>dan</a:t>
            </a:r>
            <a:r>
              <a:rPr lang="en-US" sz="1400" dirty="0"/>
              <a:t> </a:t>
            </a:r>
            <a:r>
              <a:rPr lang="en-US" sz="1400" dirty="0" err="1"/>
              <a:t>mengubah</a:t>
            </a:r>
            <a:r>
              <a:rPr lang="en-US" sz="1400" dirty="0"/>
              <a:t> </a:t>
            </a:r>
            <a:r>
              <a:rPr lang="en-US" sz="1400" dirty="0" err="1"/>
              <a:t>nilai</a:t>
            </a:r>
            <a:r>
              <a:rPr lang="en-US" sz="1400" dirty="0"/>
              <a:t> </a:t>
            </a:r>
            <a:r>
              <a:rPr lang="en-US" sz="1400" dirty="0" err="1"/>
              <a:t>lewat</a:t>
            </a:r>
            <a:r>
              <a:rPr lang="en-US" sz="1400" dirty="0"/>
              <a:t> proses </a:t>
            </a:r>
            <a:r>
              <a:rPr lang="en-US" sz="1400" dirty="0" err="1"/>
              <a:t>identifikasi</a:t>
            </a:r>
            <a:r>
              <a:rPr lang="en-US" sz="1400" dirty="0"/>
              <a:t> </a:t>
            </a:r>
            <a:r>
              <a:rPr lang="en-US" sz="1400" dirty="0" err="1"/>
              <a:t>dan</a:t>
            </a:r>
            <a:r>
              <a:rPr lang="en-US" sz="1400" dirty="0"/>
              <a:t> </a:t>
            </a:r>
            <a:r>
              <a:rPr lang="en-US" sz="1400" dirty="0" err="1"/>
              <a:t>introyeksi</a:t>
            </a:r>
            <a:r>
              <a:rPr lang="en-US" sz="1400" dirty="0"/>
              <a:t> </a:t>
            </a:r>
            <a:r>
              <a:rPr lang="en-US" sz="1400" dirty="0" err="1"/>
              <a:t>dari</a:t>
            </a:r>
            <a:r>
              <a:rPr lang="en-US" sz="1400" dirty="0"/>
              <a:t> </a:t>
            </a:r>
            <a:r>
              <a:rPr lang="en-US" sz="1400" dirty="0" err="1"/>
              <a:t>nilai</a:t>
            </a:r>
            <a:r>
              <a:rPr lang="en-US" sz="1400" dirty="0"/>
              <a:t> orang lain agar </a:t>
            </a:r>
            <a:r>
              <a:rPr lang="en-US" sz="1400" dirty="0" err="1"/>
              <a:t>dapat</a:t>
            </a:r>
            <a:r>
              <a:rPr lang="en-US" sz="1400" dirty="0"/>
              <a:t> </a:t>
            </a:r>
            <a:r>
              <a:rPr lang="en-US" sz="1400" dirty="0" err="1"/>
              <a:t>berfungsi</a:t>
            </a:r>
            <a:r>
              <a:rPr lang="en-US" sz="1400" dirty="0"/>
              <a:t> </a:t>
            </a:r>
            <a:r>
              <a:rPr lang="en-US" sz="1400" dirty="0" err="1"/>
              <a:t>secara</a:t>
            </a:r>
            <a:r>
              <a:rPr lang="en-US" sz="1400" dirty="0"/>
              <a:t> </a:t>
            </a:r>
            <a:r>
              <a:rPr lang="en-US" sz="1400" dirty="0" err="1"/>
              <a:t>penuh</a:t>
            </a:r>
            <a:r>
              <a:rPr lang="en-US" sz="1400" dirty="0"/>
              <a:t> </a:t>
            </a:r>
          </a:p>
          <a:p>
            <a:pPr marL="228600" marR="38100" lvl="0" indent="-228600" algn="just">
              <a:buClr>
                <a:srgbClr val="282B2D"/>
              </a:buClr>
              <a:buSzPts val="1100"/>
              <a:buAutoNum type="arabicPeriod"/>
            </a:pPr>
            <a:endParaRPr lang="en-US" sz="1400" dirty="0"/>
          </a:p>
          <a:p>
            <a:pPr marL="0" marR="38100" indent="0" algn="just">
              <a:buClr>
                <a:srgbClr val="282B2D"/>
              </a:buClr>
              <a:buSzPts val="1100"/>
            </a:pPr>
            <a:r>
              <a:rPr lang="en-US" sz="1400" b="1" dirty="0" err="1"/>
              <a:t>Dalam</a:t>
            </a:r>
            <a:r>
              <a:rPr lang="en-US" sz="1400" dirty="0"/>
              <a:t> </a:t>
            </a:r>
            <a:r>
              <a:rPr lang="en-US" sz="1400" b="1" dirty="0" err="1"/>
              <a:t>konseling</a:t>
            </a:r>
            <a:r>
              <a:rPr lang="en-US" sz="1400" b="1" dirty="0"/>
              <a:t> individual, </a:t>
            </a:r>
            <a:r>
              <a:rPr lang="en-US" sz="1400" b="1" dirty="0" err="1"/>
              <a:t>konselor</a:t>
            </a:r>
            <a:r>
              <a:rPr lang="en-US" sz="1400" b="1" dirty="0"/>
              <a:t> </a:t>
            </a:r>
            <a:r>
              <a:rPr lang="en-US" sz="1400" b="1" dirty="0" err="1"/>
              <a:t>berupaya</a:t>
            </a:r>
            <a:r>
              <a:rPr lang="en-US" sz="1400" b="1" dirty="0"/>
              <a:t> </a:t>
            </a:r>
            <a:r>
              <a:rPr lang="en-US" sz="1400" b="1" dirty="0" err="1"/>
              <a:t>mengajak</a:t>
            </a:r>
            <a:r>
              <a:rPr lang="en-US" sz="1400" b="1" dirty="0"/>
              <a:t> </a:t>
            </a:r>
            <a:r>
              <a:rPr lang="en-US" sz="1400" b="1" dirty="0" err="1"/>
              <a:t>konseli</a:t>
            </a:r>
            <a:r>
              <a:rPr lang="en-US" sz="1400" b="1" dirty="0"/>
              <a:t> </a:t>
            </a:r>
            <a:r>
              <a:rPr lang="en-US" sz="1400" b="1" dirty="0" err="1"/>
              <a:t>menciptakan</a:t>
            </a:r>
            <a:r>
              <a:rPr lang="en-US" sz="1400" b="1" dirty="0"/>
              <a:t> </a:t>
            </a:r>
            <a:r>
              <a:rPr lang="en-US" sz="1400" b="1" dirty="0" err="1"/>
              <a:t>kongruensi</a:t>
            </a:r>
            <a:r>
              <a:rPr lang="en-US" sz="1400" b="1" dirty="0"/>
              <a:t> </a:t>
            </a:r>
            <a:r>
              <a:rPr lang="en-US" sz="1400" b="1" dirty="0" err="1"/>
              <a:t>antara</a:t>
            </a:r>
            <a:r>
              <a:rPr lang="en-US" sz="1400" b="1" dirty="0"/>
              <a:t> </a:t>
            </a:r>
            <a:r>
              <a:rPr lang="en-US" sz="1400" b="1" dirty="0" err="1"/>
              <a:t>organisme</a:t>
            </a:r>
            <a:r>
              <a:rPr lang="en-US" sz="1400" b="1" dirty="0"/>
              <a:t> </a:t>
            </a:r>
            <a:r>
              <a:rPr lang="en-US" sz="1400" b="1" dirty="0" err="1"/>
              <a:t>dan</a:t>
            </a:r>
            <a:r>
              <a:rPr lang="en-US" sz="1400" b="1" dirty="0"/>
              <a:t> </a:t>
            </a:r>
            <a:r>
              <a:rPr lang="en-US" sz="1400" b="1" dirty="0" err="1"/>
              <a:t>konsep</a:t>
            </a:r>
            <a:r>
              <a:rPr lang="en-US" sz="1400" b="1" dirty="0"/>
              <a:t> </a:t>
            </a:r>
            <a:r>
              <a:rPr lang="en-US" sz="1400" b="1" dirty="0" err="1"/>
              <a:t>diri</a:t>
            </a:r>
            <a:r>
              <a:rPr lang="en-US" sz="1400" b="1" dirty="0"/>
              <a:t>, </a:t>
            </a:r>
            <a:r>
              <a:rPr lang="en-US" sz="1400" b="1" dirty="0" err="1"/>
              <a:t>antara</a:t>
            </a:r>
            <a:r>
              <a:rPr lang="en-US" sz="1400" b="1" dirty="0"/>
              <a:t> </a:t>
            </a:r>
            <a:r>
              <a:rPr lang="en-US" sz="1400" b="1" dirty="0" err="1"/>
              <a:t>diri</a:t>
            </a:r>
            <a:r>
              <a:rPr lang="en-US" sz="1400" b="1" dirty="0"/>
              <a:t> </a:t>
            </a:r>
            <a:r>
              <a:rPr lang="en-US" sz="1400" b="1" dirty="0" err="1"/>
              <a:t>nyata</a:t>
            </a:r>
            <a:r>
              <a:rPr lang="en-US" sz="1400" b="1" dirty="0"/>
              <a:t> </a:t>
            </a:r>
            <a:r>
              <a:rPr lang="en-US" sz="1400" b="1" dirty="0" err="1"/>
              <a:t>dan</a:t>
            </a:r>
            <a:r>
              <a:rPr lang="en-US" sz="1400" b="1" dirty="0"/>
              <a:t> </a:t>
            </a:r>
            <a:r>
              <a:rPr lang="en-US" sz="1400" b="1" dirty="0" err="1"/>
              <a:t>diri</a:t>
            </a:r>
            <a:r>
              <a:rPr lang="en-US" sz="1400" b="1" dirty="0"/>
              <a:t> ideal.</a:t>
            </a:r>
            <a:endParaRPr lang="en-US" sz="1400" dirty="0"/>
          </a:p>
          <a:p>
            <a:pPr marL="0" marR="38100" lvl="0" indent="0" algn="just">
              <a:buClr>
                <a:srgbClr val="282B2D"/>
              </a:buClr>
              <a:buSzPts val="1100"/>
            </a:pPr>
            <a:r>
              <a:rPr lang="en-US" sz="1400" dirty="0" smtClean="0"/>
              <a:t> </a:t>
            </a:r>
            <a:endParaRPr lang="en-US" sz="1400" dirty="0"/>
          </a:p>
        </p:txBody>
      </p:sp>
      <p:pic>
        <p:nvPicPr>
          <p:cNvPr id="308" name="Google Shape;308;p38"/>
          <p:cNvPicPr preferRelativeResize="0"/>
          <p:nvPr/>
        </p:nvPicPr>
        <p:blipFill>
          <a:blip r:embed="rId3">
            <a:alphaModFix/>
          </a:blip>
          <a:stretch>
            <a:fillRect/>
          </a:stretch>
        </p:blipFill>
        <p:spPr>
          <a:xfrm rot="6386636" flipH="1">
            <a:off x="6156317" y="1751616"/>
            <a:ext cx="5314218" cy="3220331"/>
          </a:xfrm>
          <a:prstGeom prst="rect">
            <a:avLst/>
          </a:prstGeom>
          <a:noFill/>
          <a:ln>
            <a:noFill/>
          </a:ln>
        </p:spPr>
      </p:pic>
      <p:sp>
        <p:nvSpPr>
          <p:cNvPr id="309" name="Google Shape;309;p38"/>
          <p:cNvSpPr/>
          <p:nvPr/>
        </p:nvSpPr>
        <p:spPr>
          <a:xfrm>
            <a:off x="7982650" y="143548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54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65"/>
          <p:cNvSpPr txBox="1">
            <a:spLocks noGrp="1"/>
          </p:cNvSpPr>
          <p:nvPr>
            <p:ph type="title"/>
          </p:nvPr>
        </p:nvSpPr>
        <p:spPr>
          <a:xfrm>
            <a:off x="1009074" y="185507"/>
            <a:ext cx="6655185" cy="478895"/>
          </a:xfrm>
          <a:prstGeom prst="rect">
            <a:avLst/>
          </a:prstGeom>
        </p:spPr>
        <p:txBody>
          <a:bodyPr spcFirstLastPara="1" wrap="square" lIns="91425" tIns="91425" rIns="91425" bIns="91425" anchor="ctr" anchorCtr="0">
            <a:noAutofit/>
          </a:bodyPr>
          <a:lstStyle/>
          <a:p>
            <a:pPr lvl="0"/>
            <a:r>
              <a:rPr lang="en-US" dirty="0" err="1" smtClean="0"/>
              <a:t>Gambaran</a:t>
            </a:r>
            <a:r>
              <a:rPr lang="en-US" dirty="0" smtClean="0"/>
              <a:t> Proses </a:t>
            </a:r>
            <a:r>
              <a:rPr lang="en-US" dirty="0" err="1" smtClean="0"/>
              <a:t>Konseling</a:t>
            </a:r>
            <a:endParaRPr lang="en-US" dirty="0"/>
          </a:p>
        </p:txBody>
      </p:sp>
      <p:sp>
        <p:nvSpPr>
          <p:cNvPr id="1447" name="Google Shape;1447;p65"/>
          <p:cNvSpPr txBox="1">
            <a:spLocks noGrp="1"/>
          </p:cNvSpPr>
          <p:nvPr>
            <p:ph type="subTitle" idx="1"/>
          </p:nvPr>
        </p:nvSpPr>
        <p:spPr>
          <a:xfrm>
            <a:off x="1009074" y="951834"/>
            <a:ext cx="7108766" cy="3488086"/>
          </a:xfrm>
          <a:prstGeom prst="rect">
            <a:avLst/>
          </a:prstGeom>
        </p:spPr>
        <p:txBody>
          <a:bodyPr spcFirstLastPara="1" wrap="square" lIns="91425" tIns="91425" rIns="91425" bIns="91425" anchor="t" anchorCtr="0">
            <a:noAutofit/>
          </a:bodyPr>
          <a:lstStyle/>
          <a:p>
            <a:pPr marL="0" indent="0"/>
            <a:r>
              <a:rPr lang="en-US" sz="1400" dirty="0" err="1" smtClean="0"/>
              <a:t>Individu</a:t>
            </a:r>
            <a:r>
              <a:rPr lang="en-US" sz="1400" dirty="0" smtClean="0"/>
              <a:t> yang </a:t>
            </a:r>
            <a:r>
              <a:rPr lang="en-US" sz="1400" dirty="0" err="1" smtClean="0"/>
              <a:t>datang</a:t>
            </a:r>
            <a:r>
              <a:rPr lang="en-US" sz="1400" dirty="0" smtClean="0"/>
              <a:t> </a:t>
            </a:r>
            <a:r>
              <a:rPr lang="en-US" sz="1400" dirty="0" err="1" smtClean="0"/>
              <a:t>kepada</a:t>
            </a:r>
            <a:r>
              <a:rPr lang="en-US" sz="1400" dirty="0" smtClean="0"/>
              <a:t> </a:t>
            </a:r>
            <a:r>
              <a:rPr lang="en-US" sz="1400" dirty="0" err="1" smtClean="0"/>
              <a:t>konselor</a:t>
            </a:r>
            <a:r>
              <a:rPr lang="en-US" sz="1400" dirty="0" smtClean="0"/>
              <a:t> </a:t>
            </a:r>
            <a:r>
              <a:rPr lang="en-US" sz="1400" dirty="0" err="1" smtClean="0"/>
              <a:t>pertama</a:t>
            </a:r>
            <a:r>
              <a:rPr lang="en-US" sz="1400" dirty="0" smtClean="0"/>
              <a:t> kali </a:t>
            </a:r>
            <a:r>
              <a:rPr lang="en-US" sz="1400" dirty="0" err="1" smtClean="0"/>
              <a:t>biasanya</a:t>
            </a:r>
            <a:r>
              <a:rPr lang="en-US" sz="1400" dirty="0" smtClean="0"/>
              <a:t> </a:t>
            </a:r>
            <a:r>
              <a:rPr lang="en-US" sz="1400" dirty="0" err="1" smtClean="0"/>
              <a:t>menunjukkan</a:t>
            </a:r>
            <a:r>
              <a:rPr lang="en-US" sz="1400" dirty="0" smtClean="0"/>
              <a:t> </a:t>
            </a:r>
            <a:r>
              <a:rPr lang="en-US" sz="1400" dirty="0" err="1" smtClean="0"/>
              <a:t>ciri-ciri</a:t>
            </a:r>
            <a:r>
              <a:rPr lang="en-US" sz="1400" dirty="0" smtClean="0"/>
              <a:t> </a:t>
            </a:r>
            <a:r>
              <a:rPr lang="en-US" sz="1400" dirty="0" err="1" smtClean="0"/>
              <a:t>tingkah</a:t>
            </a:r>
            <a:r>
              <a:rPr lang="en-US" sz="1400" dirty="0" smtClean="0"/>
              <a:t> </a:t>
            </a:r>
            <a:r>
              <a:rPr lang="en-US" sz="1400" dirty="0" err="1" smtClean="0"/>
              <a:t>laku</a:t>
            </a:r>
            <a:r>
              <a:rPr lang="en-US" sz="1400" dirty="0" smtClean="0"/>
              <a:t> </a:t>
            </a:r>
            <a:r>
              <a:rPr lang="en-US" sz="1400" dirty="0" err="1" smtClean="0"/>
              <a:t>sebagai</a:t>
            </a:r>
            <a:r>
              <a:rPr lang="en-US" sz="1400" dirty="0" smtClean="0"/>
              <a:t> </a:t>
            </a:r>
            <a:r>
              <a:rPr lang="en-US" sz="1400" dirty="0" err="1" smtClean="0"/>
              <a:t>berikut</a:t>
            </a:r>
            <a:endParaRPr lang="en-US" sz="1400" dirty="0" smtClean="0"/>
          </a:p>
          <a:p>
            <a:pPr marL="241300" lvl="0" indent="0" algn="l" rtl="0">
              <a:lnSpc>
                <a:spcPct val="115000"/>
              </a:lnSpc>
              <a:spcBef>
                <a:spcPts val="300"/>
              </a:spcBef>
              <a:spcAft>
                <a:spcPts val="0"/>
              </a:spcAft>
              <a:buClr>
                <a:schemeClr val="dk1"/>
              </a:buClr>
              <a:buSzPts val="1100"/>
              <a:buFont typeface="Arial"/>
              <a:buNone/>
            </a:pPr>
            <a:endParaRPr sz="1400" dirty="0" smtClean="0">
              <a:solidFill>
                <a:schemeClr val="dk2"/>
              </a:solidFill>
            </a:endParaRPr>
          </a:p>
          <a:p>
            <a:pPr marL="241300" lvl="0" indent="-203200">
              <a:lnSpc>
                <a:spcPct val="115000"/>
              </a:lnSpc>
              <a:spcBef>
                <a:spcPts val="300"/>
              </a:spcBef>
              <a:buFont typeface="Merriweather Light"/>
              <a:buChar char="●"/>
            </a:pPr>
            <a:r>
              <a:rPr lang="en-US" sz="1400" dirty="0" err="1" smtClean="0"/>
              <a:t>Keyakinan</a:t>
            </a:r>
            <a:r>
              <a:rPr lang="en-US" sz="1400" dirty="0" smtClean="0"/>
              <a:t> </a:t>
            </a:r>
            <a:r>
              <a:rPr lang="en-US" sz="1400" dirty="0" err="1" smtClean="0"/>
              <a:t>terhadap</a:t>
            </a:r>
            <a:r>
              <a:rPr lang="en-US" sz="1400" dirty="0" smtClean="0"/>
              <a:t> </a:t>
            </a:r>
            <a:r>
              <a:rPr lang="en-US" sz="1400" dirty="0" err="1" smtClean="0"/>
              <a:t>sesuatu</a:t>
            </a:r>
            <a:r>
              <a:rPr lang="en-US" sz="1400" dirty="0" smtClean="0"/>
              <a:t> yang </a:t>
            </a:r>
            <a:r>
              <a:rPr lang="en-US" sz="1400" dirty="0" err="1" smtClean="0"/>
              <a:t>kaku</a:t>
            </a:r>
            <a:endParaRPr lang="en-US" sz="1400" dirty="0" smtClean="0"/>
          </a:p>
          <a:p>
            <a:pPr marL="241300" indent="-203200">
              <a:lnSpc>
                <a:spcPct val="115000"/>
              </a:lnSpc>
              <a:spcBef>
                <a:spcPts val="300"/>
              </a:spcBef>
              <a:buFont typeface="Merriweather Light"/>
              <a:buChar char="●"/>
            </a:pPr>
            <a:r>
              <a:rPr lang="en-US" sz="1400" dirty="0" err="1" smtClean="0"/>
              <a:t>Sikap</a:t>
            </a:r>
            <a:r>
              <a:rPr lang="en-US" sz="1400" dirty="0" smtClean="0"/>
              <a:t> </a:t>
            </a:r>
            <a:r>
              <a:rPr lang="en-US" sz="1400" dirty="0" err="1" smtClean="0"/>
              <a:t>terhadap</a:t>
            </a:r>
            <a:r>
              <a:rPr lang="en-US" sz="1400" dirty="0" smtClean="0"/>
              <a:t> orang lain </a:t>
            </a:r>
            <a:r>
              <a:rPr lang="en-US" sz="1400" dirty="0" err="1" smtClean="0"/>
              <a:t>dan</a:t>
            </a:r>
            <a:r>
              <a:rPr lang="en-US" sz="1400" dirty="0" smtClean="0"/>
              <a:t> </a:t>
            </a:r>
            <a:r>
              <a:rPr lang="en-US" sz="1400" dirty="0" err="1" smtClean="0"/>
              <a:t>lingkungan</a:t>
            </a:r>
            <a:r>
              <a:rPr lang="en-US" sz="1400" dirty="0" smtClean="0"/>
              <a:t> </a:t>
            </a:r>
            <a:r>
              <a:rPr lang="en-US" sz="1400" dirty="0" err="1" smtClean="0"/>
              <a:t>kaku</a:t>
            </a:r>
            <a:endParaRPr lang="en-US" sz="1400" dirty="0" smtClean="0"/>
          </a:p>
          <a:p>
            <a:pPr marL="241300" indent="-203200">
              <a:lnSpc>
                <a:spcPct val="115000"/>
              </a:lnSpc>
              <a:spcBef>
                <a:spcPts val="300"/>
              </a:spcBef>
              <a:buFont typeface="Merriweather Light"/>
              <a:buChar char="●"/>
            </a:pPr>
            <a:r>
              <a:rPr lang="sv-SE" sz="1400" dirty="0" smtClean="0"/>
              <a:t>Dikuasai oleh hal-hal yang ada dalam dirinya</a:t>
            </a:r>
          </a:p>
          <a:p>
            <a:pPr marL="241300" indent="-203200">
              <a:lnSpc>
                <a:spcPct val="115000"/>
              </a:lnSpc>
              <a:spcBef>
                <a:spcPts val="300"/>
              </a:spcBef>
              <a:buFont typeface="Merriweather Light"/>
              <a:buChar char="●"/>
            </a:pPr>
            <a:r>
              <a:rPr lang="en-US" sz="1400" dirty="0" err="1" smtClean="0"/>
              <a:t>Kurang</a:t>
            </a:r>
            <a:r>
              <a:rPr lang="en-US" sz="1400" dirty="0" smtClean="0"/>
              <a:t> </a:t>
            </a:r>
            <a:r>
              <a:rPr lang="en-US" sz="1400" dirty="0" err="1" smtClean="0"/>
              <a:t>mampu</a:t>
            </a:r>
            <a:r>
              <a:rPr lang="en-US" sz="1400" dirty="0" smtClean="0"/>
              <a:t> </a:t>
            </a:r>
            <a:r>
              <a:rPr lang="en-US" sz="1400" dirty="0" err="1" smtClean="0"/>
              <a:t>berkonsentrasi</a:t>
            </a:r>
            <a:endParaRPr lang="en-US" sz="1400" dirty="0" smtClean="0"/>
          </a:p>
          <a:p>
            <a:pPr marL="241300" indent="-203200">
              <a:lnSpc>
                <a:spcPct val="115000"/>
              </a:lnSpc>
              <a:spcBef>
                <a:spcPts val="300"/>
              </a:spcBef>
              <a:buFont typeface="Merriweather Light"/>
              <a:buChar char="●"/>
            </a:pPr>
            <a:r>
              <a:rPr lang="en-US" sz="1400" dirty="0" err="1" smtClean="0"/>
              <a:t>Merasa</a:t>
            </a:r>
            <a:r>
              <a:rPr lang="en-US" sz="1400" dirty="0" smtClean="0"/>
              <a:t> </a:t>
            </a:r>
            <a:r>
              <a:rPr lang="en-US" sz="1400" dirty="0" err="1" smtClean="0"/>
              <a:t>ada</a:t>
            </a:r>
            <a:r>
              <a:rPr lang="en-US" sz="1400" dirty="0" smtClean="0"/>
              <a:t> </a:t>
            </a:r>
            <a:r>
              <a:rPr lang="en-US" sz="1400" dirty="0" err="1" smtClean="0"/>
              <a:t>sesuatu</a:t>
            </a:r>
            <a:r>
              <a:rPr lang="en-US" sz="1400" dirty="0" smtClean="0"/>
              <a:t> yang </a:t>
            </a:r>
            <a:r>
              <a:rPr lang="en-US" sz="1400" dirty="0" err="1" smtClean="0"/>
              <a:t>menekan</a:t>
            </a:r>
            <a:r>
              <a:rPr lang="en-US" sz="1400" dirty="0" smtClean="0"/>
              <a:t> </a:t>
            </a:r>
            <a:r>
              <a:rPr lang="en-US" sz="1400" dirty="0" err="1" smtClean="0"/>
              <a:t>perasaannya</a:t>
            </a:r>
            <a:endParaRPr lang="en-US" sz="1400" dirty="0" smtClean="0"/>
          </a:p>
          <a:p>
            <a:pPr marL="241300" lvl="0" indent="-203200">
              <a:lnSpc>
                <a:spcPct val="115000"/>
              </a:lnSpc>
              <a:spcBef>
                <a:spcPts val="300"/>
              </a:spcBef>
              <a:buFont typeface="Merriweather Light"/>
              <a:buChar char="●"/>
            </a:pPr>
            <a:r>
              <a:rPr lang="en-US" sz="1400" dirty="0" err="1"/>
              <a:t>Kurang</a:t>
            </a:r>
            <a:r>
              <a:rPr lang="en-US" sz="1400" dirty="0"/>
              <a:t> </a:t>
            </a:r>
            <a:r>
              <a:rPr lang="en-US" sz="1400" dirty="0" err="1"/>
              <a:t>percaya</a:t>
            </a:r>
            <a:r>
              <a:rPr lang="en-US" sz="1400" dirty="0"/>
              <a:t> </a:t>
            </a:r>
            <a:r>
              <a:rPr lang="en-US" sz="1400" dirty="0" err="1"/>
              <a:t>diri</a:t>
            </a:r>
            <a:endParaRPr lang="en-US" sz="1400" dirty="0"/>
          </a:p>
          <a:p>
            <a:pPr marL="241300" indent="-203200">
              <a:lnSpc>
                <a:spcPct val="115000"/>
              </a:lnSpc>
              <a:spcBef>
                <a:spcPts val="300"/>
              </a:spcBef>
              <a:buFont typeface="Merriweather Light"/>
              <a:buChar char="●"/>
            </a:pPr>
            <a:r>
              <a:rPr lang="en-US" sz="1400" dirty="0" err="1"/>
              <a:t>Takut</a:t>
            </a:r>
            <a:r>
              <a:rPr lang="en-US" sz="1400" dirty="0"/>
              <a:t> </a:t>
            </a:r>
            <a:r>
              <a:rPr lang="en-US" sz="1400" dirty="0" err="1"/>
              <a:t>pada</a:t>
            </a:r>
            <a:r>
              <a:rPr lang="en-US" sz="1400" dirty="0"/>
              <a:t> </a:t>
            </a:r>
            <a:r>
              <a:rPr lang="en-US" sz="1400" dirty="0" err="1"/>
              <a:t>suasana</a:t>
            </a:r>
            <a:r>
              <a:rPr lang="en-US" sz="1400" dirty="0"/>
              <a:t> </a:t>
            </a:r>
            <a:r>
              <a:rPr lang="en-US" sz="1400" dirty="0" err="1"/>
              <a:t>hubungan</a:t>
            </a:r>
            <a:r>
              <a:rPr lang="en-US" sz="1400" dirty="0"/>
              <a:t> yang </a:t>
            </a:r>
            <a:r>
              <a:rPr lang="en-US" sz="1400" dirty="0" err="1"/>
              <a:t>akrab</a:t>
            </a:r>
            <a:endParaRPr lang="en-US" sz="1400" dirty="0"/>
          </a:p>
          <a:p>
            <a:pPr marL="241300" indent="-203200">
              <a:lnSpc>
                <a:spcPct val="115000"/>
              </a:lnSpc>
              <a:spcBef>
                <a:spcPts val="300"/>
              </a:spcBef>
              <a:buFont typeface="Merriweather Light"/>
              <a:buChar char="●"/>
            </a:pPr>
            <a:r>
              <a:rPr lang="en-US" sz="1400" dirty="0" err="1"/>
              <a:t>Merasa</a:t>
            </a:r>
            <a:r>
              <a:rPr lang="en-US" sz="1400" dirty="0"/>
              <a:t> </a:t>
            </a:r>
            <a:r>
              <a:rPr lang="en-US" sz="1400" dirty="0" err="1"/>
              <a:t>kepribadiannya</a:t>
            </a:r>
            <a:r>
              <a:rPr lang="en-US" sz="1400" dirty="0"/>
              <a:t> </a:t>
            </a:r>
            <a:r>
              <a:rPr lang="en-US" sz="1400" dirty="0" err="1" smtClean="0"/>
              <a:t>terpecah-pecah</a:t>
            </a:r>
            <a:endParaRPr lang="en-US" sz="1400" dirty="0" smtClean="0"/>
          </a:p>
          <a:p>
            <a:pPr marL="241300" indent="-203200">
              <a:lnSpc>
                <a:spcPct val="115000"/>
              </a:lnSpc>
              <a:spcBef>
                <a:spcPts val="300"/>
              </a:spcBef>
              <a:buFont typeface="Merriweather Light"/>
              <a:buChar char="●"/>
            </a:pPr>
            <a:r>
              <a:rPr lang="en-US" sz="1400" i="1" dirty="0" smtClean="0"/>
              <a:t>Internal </a:t>
            </a:r>
            <a:r>
              <a:rPr lang="en-US" sz="1400" i="1" dirty="0"/>
              <a:t>locus of control </a:t>
            </a:r>
            <a:r>
              <a:rPr lang="en-US" sz="1400" dirty="0" err="1" smtClean="0"/>
              <a:t>sangat</a:t>
            </a:r>
            <a:r>
              <a:rPr lang="en-US" sz="1400" dirty="0" smtClean="0"/>
              <a:t> </a:t>
            </a:r>
            <a:r>
              <a:rPr lang="en-US" sz="1400" dirty="0" err="1"/>
              <a:t>kuat</a:t>
            </a:r>
            <a:r>
              <a:rPr lang="en-US" sz="1400" dirty="0"/>
              <a:t> </a:t>
            </a:r>
          </a:p>
          <a:p>
            <a:pPr marL="241300" indent="-203200">
              <a:lnSpc>
                <a:spcPct val="115000"/>
              </a:lnSpc>
              <a:spcBef>
                <a:spcPts val="300"/>
              </a:spcBef>
              <a:buFont typeface="Merriweather Light"/>
              <a:buChar char="●"/>
            </a:pPr>
            <a:endParaRPr lang="en-US" sz="1400" dirty="0" smtClean="0"/>
          </a:p>
          <a:p>
            <a:pPr marL="241300" lvl="0" indent="-203200">
              <a:lnSpc>
                <a:spcPct val="115000"/>
              </a:lnSpc>
              <a:spcBef>
                <a:spcPts val="300"/>
              </a:spcBef>
              <a:buFont typeface="Merriweather Light"/>
              <a:buChar char="●"/>
            </a:pPr>
            <a:endParaRPr sz="1400" dirty="0">
              <a:solidFill>
                <a:schemeClr val="dk2"/>
              </a:solidFill>
            </a:endParaRPr>
          </a:p>
        </p:txBody>
      </p:sp>
      <p:sp>
        <p:nvSpPr>
          <p:cNvPr id="1448" name="Google Shape;1448;p65"/>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Floral Wedding">
  <a:themeElements>
    <a:clrScheme name="Simple Light">
      <a:dk1>
        <a:srgbClr val="000000"/>
      </a:dk1>
      <a:lt1>
        <a:srgbClr val="FFFFFF"/>
      </a:lt1>
      <a:dk2>
        <a:srgbClr val="999999"/>
      </a:dk2>
      <a:lt2>
        <a:srgbClr val="272727"/>
      </a:lt2>
      <a:accent1>
        <a:srgbClr val="A0E8F1"/>
      </a:accent1>
      <a:accent2>
        <a:srgbClr val="7ECFD9"/>
      </a:accent2>
      <a:accent3>
        <a:srgbClr val="64B1BB"/>
      </a:accent3>
      <a:accent4>
        <a:srgbClr val="A0E8F1"/>
      </a:accent4>
      <a:accent5>
        <a:srgbClr val="7ECFD9"/>
      </a:accent5>
      <a:accent6>
        <a:srgbClr val="64B1BB"/>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860</Words>
  <Application>Microsoft Office PowerPoint</Application>
  <PresentationFormat>On-screen Show (16:9)</PresentationFormat>
  <Paragraphs>97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Merriweather</vt:lpstr>
      <vt:lpstr>Arial</vt:lpstr>
      <vt:lpstr>Merriweather Light</vt:lpstr>
      <vt:lpstr>Wingdings</vt:lpstr>
      <vt:lpstr>Playfair Display Black</vt:lpstr>
      <vt:lpstr>Playfair Display</vt:lpstr>
      <vt:lpstr>Floral Wedding</vt:lpstr>
      <vt:lpstr>Pendekatan konseling berdasarkan jumlah konseli secara umum dibagi menjadi dua pendekatan, yaitu konseling individual dan konseling kelompok.  </vt:lpstr>
      <vt:lpstr>Perbedaan konseling individual dengan konseling kelompok.</vt:lpstr>
      <vt:lpstr>KONSELING INDIVIDUAL</vt:lpstr>
      <vt:lpstr>Pengertian dan Ruang Lingkup Konseling Individual </vt:lpstr>
      <vt:lpstr>PowerPoint Presentation</vt:lpstr>
      <vt:lpstr>Fokus Konseling Individual</vt:lpstr>
      <vt:lpstr>Dinamika Konsep Diri</vt:lpstr>
      <vt:lpstr>PowerPoint Presentation</vt:lpstr>
      <vt:lpstr>Gambaran Proses Konseling</vt:lpstr>
      <vt:lpstr>Beberapa ciri konseli yang menunjukkan perubahan ke arah yang lebih positif selama proses konseling dapat dilihat dari adanya perubahan-perubahan, diantaranya </vt:lpstr>
      <vt:lpstr>PowerPoint Presentation</vt:lpstr>
      <vt:lpstr>Carl Rogers menggambarkan pribadi yang memiliki fungsi penuh atas dirinya sendiri akan mampu berfungsi penuh pada lingkungannya. Individu yang berfungsi penuh atas dirinya memiliki kemampuan adaptasi yang luwes dan harmonis pada lingkungannya dengan tetap memiliki nilai-nilai pribadi.</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KONSELING INDIVIDUAL</dc:title>
  <dc:creator>septian fauzi</dc:creator>
  <cp:lastModifiedBy>septian fauzi</cp:lastModifiedBy>
  <cp:revision>8</cp:revision>
  <dcterms:modified xsi:type="dcterms:W3CDTF">2022-05-12T10:44:30Z</dcterms:modified>
</cp:coreProperties>
</file>